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Chonburi"/>
      <p:regular r:id="rId56"/>
    </p:embeddedFont>
    <p:embeddedFont>
      <p:font typeface="Bebas Neue"/>
      <p:regular r:id="rId57"/>
    </p:embeddedFont>
    <p:embeddedFont>
      <p:font typeface="Maven Pro"/>
      <p:regular r:id="rId58"/>
      <p:bold r:id="rId59"/>
    </p:embeddedFont>
    <p:embeddedFont>
      <p:font typeface="PT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350901-CFA8-4182-AC5D-2A98C52EBE77}">
  <a:tblStyle styleId="{7B350901-CFA8-4182-AC5D-2A98C52EBE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TSans-italic.fntdata"/><Relationship Id="rId61" Type="http://schemas.openxmlformats.org/officeDocument/2006/relationships/font" Target="fonts/PTSans-bold.fntdata"/><Relationship Id="rId20" Type="http://schemas.openxmlformats.org/officeDocument/2006/relationships/slide" Target="slides/slide14.xml"/><Relationship Id="rId63" Type="http://schemas.openxmlformats.org/officeDocument/2006/relationships/font" Target="fonts/PT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TSans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BebasNeue-regular.fntdata"/><Relationship Id="rId12" Type="http://schemas.openxmlformats.org/officeDocument/2006/relationships/slide" Target="slides/slide6.xml"/><Relationship Id="rId56" Type="http://schemas.openxmlformats.org/officeDocument/2006/relationships/font" Target="fonts/Chonburi-regular.fntdata"/><Relationship Id="rId15" Type="http://schemas.openxmlformats.org/officeDocument/2006/relationships/slide" Target="slides/slide9.xml"/><Relationship Id="rId59" Type="http://schemas.openxmlformats.org/officeDocument/2006/relationships/font" Target="fonts/MavenPro-bold.fntdata"/><Relationship Id="rId14" Type="http://schemas.openxmlformats.org/officeDocument/2006/relationships/slide" Target="slides/slide8.xml"/><Relationship Id="rId58" Type="http://schemas.openxmlformats.org/officeDocument/2006/relationships/font" Target="fonts/MavenPr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1b6d5bc7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1b6d5bc7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670ac282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7670ac282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7670ac282b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7670ac282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7670ac282b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7670ac282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7670ac282b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7670ac282b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1a37a1f88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1a37a1f88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7670ac282b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7670ac282b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7670ac282b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7670ac282b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a37a1f88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1a37a1f88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7670ac282b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7670ac282b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7670ac282b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7670ac282b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b6d5bc7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b6d5bc7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3ead4fa5b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3ead4fa5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7670ac282b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7670ac282b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7670ac282b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7670ac282b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7670ac282b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7670ac282b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7670ac282b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7670ac282b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670ac282b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7670ac282b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77571584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77571584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7571584f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77571584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77571584f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77571584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77571584f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77571584f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77571584f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77571584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3ead4fa5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3ead4fa5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77571584f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77571584f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77571584f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77571584f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77571584f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77571584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77571584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77571584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77571584f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77571584f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77571584f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77571584f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77571584f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77571584f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3ead4fa5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3ead4fa5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670ac28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670ac28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3ead4fa5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3ead4fa5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3ead4fa5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3ead4fa5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3ead4fa5b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3ead4fa5b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3ead4fa5b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3ead4fa5b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3ead4fa5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3ead4fa5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3ead4fa5b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3ead4fa5b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3ead4fa5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3ead4fa5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d6fc454c6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d6fc454c6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3ead4fa5b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3ead4fa5b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3ead4fa5b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3ead4fa5b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670ac28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670ac28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670ac282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670ac282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d6c00e73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d6c00e73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3100" y="1069850"/>
            <a:ext cx="4680900" cy="24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100" y="3666850"/>
            <a:ext cx="3404400" cy="406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713100" y="1690100"/>
            <a:ext cx="43392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713100" y="3000986"/>
            <a:ext cx="4339200" cy="452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1"/>
          <p:cNvSpPr/>
          <p:nvPr/>
        </p:nvSpPr>
        <p:spPr>
          <a:xfrm>
            <a:off x="122474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2" type="title"/>
          </p:nvPr>
        </p:nvSpPr>
        <p:spPr>
          <a:xfrm>
            <a:off x="720000" y="1336750"/>
            <a:ext cx="9066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3" type="title"/>
          </p:nvPr>
        </p:nvSpPr>
        <p:spPr>
          <a:xfrm>
            <a:off x="720000" y="2442725"/>
            <a:ext cx="9066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4" type="title"/>
          </p:nvPr>
        </p:nvSpPr>
        <p:spPr>
          <a:xfrm>
            <a:off x="4054600" y="1336750"/>
            <a:ext cx="9066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5" type="title"/>
          </p:nvPr>
        </p:nvSpPr>
        <p:spPr>
          <a:xfrm>
            <a:off x="4054600" y="2442725"/>
            <a:ext cx="9066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720000" y="186445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6" type="subTitle"/>
          </p:nvPr>
        </p:nvSpPr>
        <p:spPr>
          <a:xfrm>
            <a:off x="4049050" y="186445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7" type="subTitle"/>
          </p:nvPr>
        </p:nvSpPr>
        <p:spPr>
          <a:xfrm>
            <a:off x="720000" y="2970425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8" type="subTitle"/>
          </p:nvPr>
        </p:nvSpPr>
        <p:spPr>
          <a:xfrm>
            <a:off x="4049050" y="2970425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9" type="title"/>
          </p:nvPr>
        </p:nvSpPr>
        <p:spPr>
          <a:xfrm>
            <a:off x="720000" y="3548700"/>
            <a:ext cx="9066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13" type="title"/>
          </p:nvPr>
        </p:nvSpPr>
        <p:spPr>
          <a:xfrm>
            <a:off x="4054600" y="3548700"/>
            <a:ext cx="906600" cy="527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14" type="subTitle"/>
          </p:nvPr>
        </p:nvSpPr>
        <p:spPr>
          <a:xfrm>
            <a:off x="720000" y="407640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5" type="subTitle"/>
          </p:nvPr>
        </p:nvSpPr>
        <p:spPr>
          <a:xfrm>
            <a:off x="4049050" y="407640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430909" y="4308865"/>
            <a:ext cx="341675" cy="834630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4132200" y="1339375"/>
            <a:ext cx="42987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4132200" y="2296200"/>
            <a:ext cx="4298700" cy="23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type="title"/>
          </p:nvPr>
        </p:nvSpPr>
        <p:spPr>
          <a:xfrm>
            <a:off x="4593000" y="711050"/>
            <a:ext cx="3773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4593000" y="1207550"/>
            <a:ext cx="37734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5"/>
          <p:cNvSpPr/>
          <p:nvPr>
            <p:ph idx="2" type="pic"/>
          </p:nvPr>
        </p:nvSpPr>
        <p:spPr>
          <a:xfrm>
            <a:off x="4528200" y="2089375"/>
            <a:ext cx="3902700" cy="23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5"/>
          <p:cNvSpPr/>
          <p:nvPr>
            <p:ph idx="3" type="pic"/>
          </p:nvPr>
        </p:nvSpPr>
        <p:spPr>
          <a:xfrm>
            <a:off x="713100" y="779625"/>
            <a:ext cx="3626700" cy="36528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21" name="Google Shape;121;p15"/>
          <p:cNvGrpSpPr/>
          <p:nvPr/>
        </p:nvGrpSpPr>
        <p:grpSpPr>
          <a:xfrm>
            <a:off x="8585112" y="3748109"/>
            <a:ext cx="732701" cy="1471586"/>
            <a:chOff x="5464862" y="3672034"/>
            <a:chExt cx="732701" cy="1471586"/>
          </a:xfrm>
        </p:grpSpPr>
        <p:grpSp>
          <p:nvGrpSpPr>
            <p:cNvPr id="122" name="Google Shape;122;p15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123" name="Google Shape;123;p15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15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6"/>
          <p:cNvGrpSpPr/>
          <p:nvPr/>
        </p:nvGrpSpPr>
        <p:grpSpPr>
          <a:xfrm>
            <a:off x="8544204" y="1394276"/>
            <a:ext cx="661030" cy="891852"/>
            <a:chOff x="1545481" y="1155267"/>
            <a:chExt cx="190427" cy="256929"/>
          </a:xfrm>
        </p:grpSpPr>
        <p:sp>
          <p:nvSpPr>
            <p:cNvPr id="129" name="Google Shape;129;p16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16"/>
          <p:cNvGrpSpPr/>
          <p:nvPr/>
        </p:nvGrpSpPr>
        <p:grpSpPr>
          <a:xfrm>
            <a:off x="8585112" y="3748109"/>
            <a:ext cx="732701" cy="1471586"/>
            <a:chOff x="5464862" y="3672034"/>
            <a:chExt cx="732701" cy="1471586"/>
          </a:xfrm>
        </p:grpSpPr>
        <p:grpSp>
          <p:nvGrpSpPr>
            <p:cNvPr id="132" name="Google Shape;132;p16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133" name="Google Shape;133;p16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16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36" name="Google Shape;136;p16"/>
          <p:cNvSpPr/>
          <p:nvPr/>
        </p:nvSpPr>
        <p:spPr>
          <a:xfrm>
            <a:off x="122474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" type="body"/>
          </p:nvPr>
        </p:nvSpPr>
        <p:spPr>
          <a:xfrm>
            <a:off x="720000" y="1215750"/>
            <a:ext cx="7704000" cy="11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713200" y="2603388"/>
            <a:ext cx="4279800" cy="20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713200" y="1510363"/>
            <a:ext cx="4279800" cy="10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43" name="Google Shape;143;p17"/>
          <p:cNvSpPr/>
          <p:nvPr>
            <p:ph idx="2" type="pic"/>
          </p:nvPr>
        </p:nvSpPr>
        <p:spPr>
          <a:xfrm>
            <a:off x="5277550" y="211500"/>
            <a:ext cx="3609000" cy="47205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8424079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20000" y="2258650"/>
            <a:ext cx="2568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2" type="subTitle"/>
          </p:nvPr>
        </p:nvSpPr>
        <p:spPr>
          <a:xfrm>
            <a:off x="3287996" y="2258650"/>
            <a:ext cx="2568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5855992" y="2258650"/>
            <a:ext cx="2568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720000" y="1685175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5" type="subTitle"/>
          </p:nvPr>
        </p:nvSpPr>
        <p:spPr>
          <a:xfrm>
            <a:off x="3287987" y="1685175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6" type="subTitle"/>
          </p:nvPr>
        </p:nvSpPr>
        <p:spPr>
          <a:xfrm>
            <a:off x="5855973" y="1685175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sz="17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719975" y="1714076"/>
            <a:ext cx="38085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2" type="subTitle"/>
          </p:nvPr>
        </p:nvSpPr>
        <p:spPr>
          <a:xfrm>
            <a:off x="4615529" y="1714075"/>
            <a:ext cx="38085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3" type="subTitle"/>
          </p:nvPr>
        </p:nvSpPr>
        <p:spPr>
          <a:xfrm>
            <a:off x="719975" y="3328126"/>
            <a:ext cx="38085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4" type="subTitle"/>
          </p:nvPr>
        </p:nvSpPr>
        <p:spPr>
          <a:xfrm>
            <a:off x="4615529" y="3328125"/>
            <a:ext cx="38085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5" type="subTitle"/>
          </p:nvPr>
        </p:nvSpPr>
        <p:spPr>
          <a:xfrm>
            <a:off x="719976" y="1395475"/>
            <a:ext cx="3808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6" type="subTitle"/>
          </p:nvPr>
        </p:nvSpPr>
        <p:spPr>
          <a:xfrm>
            <a:off x="4615533" y="1395475"/>
            <a:ext cx="3808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7" type="subTitle"/>
          </p:nvPr>
        </p:nvSpPr>
        <p:spPr>
          <a:xfrm>
            <a:off x="719976" y="3009523"/>
            <a:ext cx="3808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8" type="subTitle"/>
          </p:nvPr>
        </p:nvSpPr>
        <p:spPr>
          <a:xfrm>
            <a:off x="4615533" y="3009522"/>
            <a:ext cx="38085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8543954" y="579826"/>
            <a:ext cx="661030" cy="891852"/>
            <a:chOff x="1545481" y="1155267"/>
            <a:chExt cx="190427" cy="256929"/>
          </a:xfrm>
        </p:grpSpPr>
        <p:sp>
          <p:nvSpPr>
            <p:cNvPr id="166" name="Google Shape;166;p19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9"/>
          <p:cNvSpPr/>
          <p:nvPr/>
        </p:nvSpPr>
        <p:spPr>
          <a:xfrm>
            <a:off x="33688" y="3039700"/>
            <a:ext cx="661032" cy="2114599"/>
          </a:xfrm>
          <a:custGeom>
            <a:rect b="b" l="l" r="r" t="t"/>
            <a:pathLst>
              <a:path extrusionOk="0" h="19641" w="6139">
                <a:moveTo>
                  <a:pt x="1821" y="4038"/>
                </a:moveTo>
                <a:lnTo>
                  <a:pt x="1821" y="4038"/>
                </a:lnTo>
                <a:cubicBezTo>
                  <a:pt x="1794" y="4055"/>
                  <a:pt x="1776" y="4082"/>
                  <a:pt x="1767" y="4109"/>
                </a:cubicBezTo>
                <a:cubicBezTo>
                  <a:pt x="1723" y="4216"/>
                  <a:pt x="1785" y="4377"/>
                  <a:pt x="1928" y="4537"/>
                </a:cubicBezTo>
                <a:cubicBezTo>
                  <a:pt x="1856" y="4644"/>
                  <a:pt x="1821" y="4769"/>
                  <a:pt x="1812" y="4894"/>
                </a:cubicBezTo>
                <a:lnTo>
                  <a:pt x="1749" y="4858"/>
                </a:lnTo>
                <a:lnTo>
                  <a:pt x="1580" y="5126"/>
                </a:lnTo>
                <a:lnTo>
                  <a:pt x="1473" y="4127"/>
                </a:lnTo>
                <a:lnTo>
                  <a:pt x="1464" y="4127"/>
                </a:lnTo>
                <a:lnTo>
                  <a:pt x="1464" y="4118"/>
                </a:lnTo>
                <a:lnTo>
                  <a:pt x="1491" y="4118"/>
                </a:lnTo>
                <a:cubicBezTo>
                  <a:pt x="1598" y="4118"/>
                  <a:pt x="1714" y="4082"/>
                  <a:pt x="1821" y="4038"/>
                </a:cubicBezTo>
                <a:close/>
                <a:moveTo>
                  <a:pt x="3159" y="6607"/>
                </a:moveTo>
                <a:lnTo>
                  <a:pt x="3159" y="7276"/>
                </a:lnTo>
                <a:lnTo>
                  <a:pt x="2945" y="6990"/>
                </a:lnTo>
                <a:cubicBezTo>
                  <a:pt x="2945" y="6982"/>
                  <a:pt x="2945" y="6964"/>
                  <a:pt x="2945" y="6946"/>
                </a:cubicBezTo>
                <a:cubicBezTo>
                  <a:pt x="2972" y="6910"/>
                  <a:pt x="2998" y="6883"/>
                  <a:pt x="3025" y="6848"/>
                </a:cubicBezTo>
                <a:cubicBezTo>
                  <a:pt x="3088" y="6759"/>
                  <a:pt x="3132" y="6678"/>
                  <a:pt x="3159" y="6607"/>
                </a:cubicBezTo>
                <a:close/>
                <a:moveTo>
                  <a:pt x="4408" y="7133"/>
                </a:moveTo>
                <a:lnTo>
                  <a:pt x="4381" y="7356"/>
                </a:lnTo>
                <a:lnTo>
                  <a:pt x="4292" y="7213"/>
                </a:lnTo>
                <a:cubicBezTo>
                  <a:pt x="4328" y="7187"/>
                  <a:pt x="4372" y="7160"/>
                  <a:pt x="4408" y="7133"/>
                </a:cubicBezTo>
                <a:close/>
                <a:moveTo>
                  <a:pt x="2472" y="4894"/>
                </a:moveTo>
                <a:cubicBezTo>
                  <a:pt x="2561" y="4930"/>
                  <a:pt x="2650" y="4948"/>
                  <a:pt x="2740" y="4948"/>
                </a:cubicBezTo>
                <a:cubicBezTo>
                  <a:pt x="2775" y="4948"/>
                  <a:pt x="2811" y="4939"/>
                  <a:pt x="2847" y="4939"/>
                </a:cubicBezTo>
                <a:lnTo>
                  <a:pt x="3159" y="5340"/>
                </a:lnTo>
                <a:lnTo>
                  <a:pt x="3159" y="6205"/>
                </a:lnTo>
                <a:cubicBezTo>
                  <a:pt x="3141" y="6223"/>
                  <a:pt x="3123" y="6241"/>
                  <a:pt x="3114" y="6259"/>
                </a:cubicBezTo>
                <a:cubicBezTo>
                  <a:pt x="3105" y="6277"/>
                  <a:pt x="3096" y="6304"/>
                  <a:pt x="3096" y="6330"/>
                </a:cubicBezTo>
                <a:cubicBezTo>
                  <a:pt x="3070" y="6312"/>
                  <a:pt x="3043" y="6304"/>
                  <a:pt x="3007" y="6304"/>
                </a:cubicBezTo>
                <a:cubicBezTo>
                  <a:pt x="3000" y="6303"/>
                  <a:pt x="2993" y="6303"/>
                  <a:pt x="2985" y="6303"/>
                </a:cubicBezTo>
                <a:cubicBezTo>
                  <a:pt x="2887" y="6303"/>
                  <a:pt x="2747" y="6354"/>
                  <a:pt x="2615" y="6428"/>
                </a:cubicBezTo>
                <a:cubicBezTo>
                  <a:pt x="2434" y="6305"/>
                  <a:pt x="2139" y="6167"/>
                  <a:pt x="1941" y="6167"/>
                </a:cubicBezTo>
                <a:cubicBezTo>
                  <a:pt x="1924" y="6167"/>
                  <a:pt x="1908" y="6168"/>
                  <a:pt x="1892" y="6170"/>
                </a:cubicBezTo>
                <a:cubicBezTo>
                  <a:pt x="1839" y="6179"/>
                  <a:pt x="1785" y="6223"/>
                  <a:pt x="1767" y="6277"/>
                </a:cubicBezTo>
                <a:cubicBezTo>
                  <a:pt x="1723" y="6393"/>
                  <a:pt x="1785" y="6553"/>
                  <a:pt x="1937" y="6714"/>
                </a:cubicBezTo>
                <a:cubicBezTo>
                  <a:pt x="1990" y="6776"/>
                  <a:pt x="2053" y="6830"/>
                  <a:pt x="2115" y="6874"/>
                </a:cubicBezTo>
                <a:cubicBezTo>
                  <a:pt x="2062" y="6982"/>
                  <a:pt x="2044" y="7106"/>
                  <a:pt x="2053" y="7222"/>
                </a:cubicBezTo>
                <a:lnTo>
                  <a:pt x="1839" y="7579"/>
                </a:lnTo>
                <a:lnTo>
                  <a:pt x="1669" y="5982"/>
                </a:lnTo>
                <a:lnTo>
                  <a:pt x="1687" y="5965"/>
                </a:lnTo>
                <a:lnTo>
                  <a:pt x="1669" y="5938"/>
                </a:lnTo>
                <a:lnTo>
                  <a:pt x="1607" y="5367"/>
                </a:lnTo>
                <a:lnTo>
                  <a:pt x="1821" y="5010"/>
                </a:lnTo>
                <a:cubicBezTo>
                  <a:pt x="1830" y="5019"/>
                  <a:pt x="1830" y="5028"/>
                  <a:pt x="1830" y="5046"/>
                </a:cubicBezTo>
                <a:lnTo>
                  <a:pt x="1839" y="5064"/>
                </a:lnTo>
                <a:lnTo>
                  <a:pt x="1856" y="5072"/>
                </a:lnTo>
                <a:cubicBezTo>
                  <a:pt x="1892" y="5072"/>
                  <a:pt x="1928" y="5081"/>
                  <a:pt x="1964" y="5081"/>
                </a:cubicBezTo>
                <a:cubicBezTo>
                  <a:pt x="2133" y="5081"/>
                  <a:pt x="2311" y="5001"/>
                  <a:pt x="2472" y="4894"/>
                </a:cubicBezTo>
                <a:close/>
                <a:moveTo>
                  <a:pt x="3302" y="6785"/>
                </a:moveTo>
                <a:cubicBezTo>
                  <a:pt x="3382" y="6883"/>
                  <a:pt x="3480" y="6964"/>
                  <a:pt x="3587" y="7035"/>
                </a:cubicBezTo>
                <a:cubicBezTo>
                  <a:pt x="3560" y="7106"/>
                  <a:pt x="3543" y="7187"/>
                  <a:pt x="3534" y="7267"/>
                </a:cubicBezTo>
                <a:lnTo>
                  <a:pt x="3302" y="7579"/>
                </a:lnTo>
                <a:lnTo>
                  <a:pt x="3302" y="6785"/>
                </a:lnTo>
                <a:close/>
                <a:moveTo>
                  <a:pt x="4167" y="7285"/>
                </a:moveTo>
                <a:lnTo>
                  <a:pt x="4354" y="7597"/>
                </a:lnTo>
                <a:lnTo>
                  <a:pt x="4238" y="8703"/>
                </a:lnTo>
                <a:cubicBezTo>
                  <a:pt x="4122" y="8748"/>
                  <a:pt x="4006" y="8810"/>
                  <a:pt x="3908" y="8873"/>
                </a:cubicBezTo>
                <a:cubicBezTo>
                  <a:pt x="3890" y="8846"/>
                  <a:pt x="3873" y="8819"/>
                  <a:pt x="3855" y="8793"/>
                </a:cubicBezTo>
                <a:cubicBezTo>
                  <a:pt x="3783" y="8703"/>
                  <a:pt x="3534" y="8507"/>
                  <a:pt x="3302" y="8409"/>
                </a:cubicBezTo>
                <a:lnTo>
                  <a:pt x="3302" y="8186"/>
                </a:lnTo>
                <a:cubicBezTo>
                  <a:pt x="3346" y="8088"/>
                  <a:pt x="3346" y="7999"/>
                  <a:pt x="3311" y="7927"/>
                </a:cubicBezTo>
                <a:cubicBezTo>
                  <a:pt x="3311" y="7927"/>
                  <a:pt x="3311" y="7918"/>
                  <a:pt x="3302" y="7909"/>
                </a:cubicBezTo>
                <a:lnTo>
                  <a:pt x="3302" y="7820"/>
                </a:lnTo>
                <a:lnTo>
                  <a:pt x="3623" y="7401"/>
                </a:lnTo>
                <a:cubicBezTo>
                  <a:pt x="3659" y="7401"/>
                  <a:pt x="3694" y="7410"/>
                  <a:pt x="3730" y="7410"/>
                </a:cubicBezTo>
                <a:cubicBezTo>
                  <a:pt x="3873" y="7410"/>
                  <a:pt x="4024" y="7356"/>
                  <a:pt x="4167" y="7285"/>
                </a:cubicBezTo>
                <a:close/>
                <a:moveTo>
                  <a:pt x="2847" y="7106"/>
                </a:moveTo>
                <a:lnTo>
                  <a:pt x="3159" y="7517"/>
                </a:lnTo>
                <a:lnTo>
                  <a:pt x="3159" y="7838"/>
                </a:lnTo>
                <a:cubicBezTo>
                  <a:pt x="2900" y="7838"/>
                  <a:pt x="2445" y="8168"/>
                  <a:pt x="2347" y="8293"/>
                </a:cubicBezTo>
                <a:cubicBezTo>
                  <a:pt x="2249" y="8427"/>
                  <a:pt x="2195" y="8596"/>
                  <a:pt x="2213" y="8757"/>
                </a:cubicBezTo>
                <a:lnTo>
                  <a:pt x="1999" y="9114"/>
                </a:lnTo>
                <a:lnTo>
                  <a:pt x="1892" y="8150"/>
                </a:lnTo>
                <a:lnTo>
                  <a:pt x="1910" y="8132"/>
                </a:lnTo>
                <a:lnTo>
                  <a:pt x="1892" y="8106"/>
                </a:lnTo>
                <a:lnTo>
                  <a:pt x="1856" y="7793"/>
                </a:lnTo>
                <a:lnTo>
                  <a:pt x="1865" y="7802"/>
                </a:lnTo>
                <a:lnTo>
                  <a:pt x="2160" y="7329"/>
                </a:lnTo>
                <a:lnTo>
                  <a:pt x="2195" y="7329"/>
                </a:lnTo>
                <a:cubicBezTo>
                  <a:pt x="2383" y="7329"/>
                  <a:pt x="2588" y="7240"/>
                  <a:pt x="2758" y="7115"/>
                </a:cubicBezTo>
                <a:cubicBezTo>
                  <a:pt x="2784" y="7115"/>
                  <a:pt x="2811" y="7115"/>
                  <a:pt x="2847" y="7106"/>
                </a:cubicBezTo>
                <a:close/>
                <a:moveTo>
                  <a:pt x="4158" y="9471"/>
                </a:moveTo>
                <a:lnTo>
                  <a:pt x="4158" y="9533"/>
                </a:lnTo>
                <a:lnTo>
                  <a:pt x="4131" y="9488"/>
                </a:lnTo>
                <a:cubicBezTo>
                  <a:pt x="4140" y="9479"/>
                  <a:pt x="4149" y="9479"/>
                  <a:pt x="4158" y="9471"/>
                </a:cubicBezTo>
                <a:close/>
                <a:moveTo>
                  <a:pt x="3302" y="9167"/>
                </a:moveTo>
                <a:cubicBezTo>
                  <a:pt x="3382" y="9221"/>
                  <a:pt x="3471" y="9274"/>
                  <a:pt x="3560" y="9310"/>
                </a:cubicBezTo>
                <a:cubicBezTo>
                  <a:pt x="3543" y="9355"/>
                  <a:pt x="3534" y="9399"/>
                  <a:pt x="3534" y="9453"/>
                </a:cubicBezTo>
                <a:lnTo>
                  <a:pt x="3302" y="9756"/>
                </a:lnTo>
                <a:lnTo>
                  <a:pt x="3302" y="9167"/>
                </a:lnTo>
                <a:close/>
                <a:moveTo>
                  <a:pt x="2891" y="8668"/>
                </a:moveTo>
                <a:cubicBezTo>
                  <a:pt x="2918" y="8739"/>
                  <a:pt x="2963" y="8810"/>
                  <a:pt x="3016" y="8882"/>
                </a:cubicBezTo>
                <a:cubicBezTo>
                  <a:pt x="3052" y="8935"/>
                  <a:pt x="3105" y="8989"/>
                  <a:pt x="3159" y="9042"/>
                </a:cubicBezTo>
                <a:lnTo>
                  <a:pt x="3159" y="10532"/>
                </a:lnTo>
                <a:lnTo>
                  <a:pt x="2945" y="10256"/>
                </a:lnTo>
                <a:cubicBezTo>
                  <a:pt x="2945" y="10086"/>
                  <a:pt x="2882" y="9925"/>
                  <a:pt x="2766" y="9801"/>
                </a:cubicBezTo>
                <a:cubicBezTo>
                  <a:pt x="2668" y="9702"/>
                  <a:pt x="2294" y="9479"/>
                  <a:pt x="2026" y="9435"/>
                </a:cubicBezTo>
                <a:lnTo>
                  <a:pt x="2017" y="9337"/>
                </a:lnTo>
                <a:lnTo>
                  <a:pt x="2026" y="9337"/>
                </a:lnTo>
                <a:lnTo>
                  <a:pt x="2320" y="8864"/>
                </a:lnTo>
                <a:lnTo>
                  <a:pt x="2356" y="8864"/>
                </a:lnTo>
                <a:cubicBezTo>
                  <a:pt x="2543" y="8864"/>
                  <a:pt x="2731" y="8784"/>
                  <a:pt x="2891" y="8668"/>
                </a:cubicBezTo>
                <a:close/>
                <a:moveTo>
                  <a:pt x="3989" y="9542"/>
                </a:moveTo>
                <a:lnTo>
                  <a:pt x="4131" y="9774"/>
                </a:lnTo>
                <a:lnTo>
                  <a:pt x="3935" y="11692"/>
                </a:lnTo>
                <a:lnTo>
                  <a:pt x="3766" y="11424"/>
                </a:lnTo>
                <a:cubicBezTo>
                  <a:pt x="3783" y="11255"/>
                  <a:pt x="3730" y="11094"/>
                  <a:pt x="3632" y="10960"/>
                </a:cubicBezTo>
                <a:cubicBezTo>
                  <a:pt x="3587" y="10889"/>
                  <a:pt x="3453" y="10782"/>
                  <a:pt x="3302" y="10684"/>
                </a:cubicBezTo>
                <a:lnTo>
                  <a:pt x="3302" y="9997"/>
                </a:lnTo>
                <a:lnTo>
                  <a:pt x="3623" y="9578"/>
                </a:lnTo>
                <a:cubicBezTo>
                  <a:pt x="3659" y="9586"/>
                  <a:pt x="3694" y="9586"/>
                  <a:pt x="3730" y="9586"/>
                </a:cubicBezTo>
                <a:cubicBezTo>
                  <a:pt x="3819" y="9586"/>
                  <a:pt x="3899" y="9569"/>
                  <a:pt x="3989" y="9542"/>
                </a:cubicBezTo>
                <a:close/>
                <a:moveTo>
                  <a:pt x="2106" y="10131"/>
                </a:moveTo>
                <a:lnTo>
                  <a:pt x="2106" y="10131"/>
                </a:lnTo>
                <a:cubicBezTo>
                  <a:pt x="2285" y="10273"/>
                  <a:pt x="2526" y="10380"/>
                  <a:pt x="2740" y="10380"/>
                </a:cubicBezTo>
                <a:cubicBezTo>
                  <a:pt x="2775" y="10380"/>
                  <a:pt x="2811" y="10372"/>
                  <a:pt x="2847" y="10372"/>
                </a:cubicBezTo>
                <a:lnTo>
                  <a:pt x="2963" y="10523"/>
                </a:lnTo>
                <a:cubicBezTo>
                  <a:pt x="2924" y="10510"/>
                  <a:pt x="2884" y="10502"/>
                  <a:pt x="2849" y="10502"/>
                </a:cubicBezTo>
                <a:cubicBezTo>
                  <a:pt x="2836" y="10502"/>
                  <a:pt x="2823" y="10503"/>
                  <a:pt x="2811" y="10505"/>
                </a:cubicBezTo>
                <a:cubicBezTo>
                  <a:pt x="2749" y="10505"/>
                  <a:pt x="2695" y="10532"/>
                  <a:pt x="2668" y="10586"/>
                </a:cubicBezTo>
                <a:cubicBezTo>
                  <a:pt x="2615" y="10693"/>
                  <a:pt x="2659" y="10862"/>
                  <a:pt x="2793" y="11041"/>
                </a:cubicBezTo>
                <a:cubicBezTo>
                  <a:pt x="2882" y="11165"/>
                  <a:pt x="3016" y="11290"/>
                  <a:pt x="3159" y="11380"/>
                </a:cubicBezTo>
                <a:lnTo>
                  <a:pt x="3159" y="11460"/>
                </a:lnTo>
                <a:cubicBezTo>
                  <a:pt x="2963" y="11567"/>
                  <a:pt x="2775" y="11719"/>
                  <a:pt x="2713" y="11799"/>
                </a:cubicBezTo>
                <a:cubicBezTo>
                  <a:pt x="2704" y="11808"/>
                  <a:pt x="2695" y="11817"/>
                  <a:pt x="2686" y="11835"/>
                </a:cubicBezTo>
                <a:lnTo>
                  <a:pt x="2668" y="11835"/>
                </a:lnTo>
                <a:cubicBezTo>
                  <a:pt x="2606" y="11835"/>
                  <a:pt x="2552" y="11870"/>
                  <a:pt x="2526" y="11915"/>
                </a:cubicBezTo>
                <a:cubicBezTo>
                  <a:pt x="2481" y="12004"/>
                  <a:pt x="2508" y="12120"/>
                  <a:pt x="2579" y="12254"/>
                </a:cubicBezTo>
                <a:lnTo>
                  <a:pt x="2499" y="12397"/>
                </a:lnTo>
                <a:cubicBezTo>
                  <a:pt x="2445" y="12370"/>
                  <a:pt x="2383" y="12343"/>
                  <a:pt x="2329" y="12316"/>
                </a:cubicBezTo>
                <a:lnTo>
                  <a:pt x="2258" y="11638"/>
                </a:lnTo>
                <a:lnTo>
                  <a:pt x="2276" y="11620"/>
                </a:lnTo>
                <a:lnTo>
                  <a:pt x="2258" y="11603"/>
                </a:lnTo>
                <a:lnTo>
                  <a:pt x="2124" y="10309"/>
                </a:lnTo>
                <a:lnTo>
                  <a:pt x="2142" y="10291"/>
                </a:lnTo>
                <a:lnTo>
                  <a:pt x="2115" y="10264"/>
                </a:lnTo>
                <a:lnTo>
                  <a:pt x="2106" y="10131"/>
                </a:lnTo>
                <a:close/>
                <a:moveTo>
                  <a:pt x="3694" y="11594"/>
                </a:moveTo>
                <a:lnTo>
                  <a:pt x="3908" y="11933"/>
                </a:lnTo>
                <a:lnTo>
                  <a:pt x="3792" y="13021"/>
                </a:lnTo>
                <a:lnTo>
                  <a:pt x="3623" y="12753"/>
                </a:lnTo>
                <a:cubicBezTo>
                  <a:pt x="3641" y="12584"/>
                  <a:pt x="3596" y="12423"/>
                  <a:pt x="3489" y="12290"/>
                </a:cubicBezTo>
                <a:cubicBezTo>
                  <a:pt x="3462" y="12245"/>
                  <a:pt x="3400" y="12182"/>
                  <a:pt x="3320" y="12120"/>
                </a:cubicBezTo>
                <a:cubicBezTo>
                  <a:pt x="3409" y="12049"/>
                  <a:pt x="3489" y="11968"/>
                  <a:pt x="3551" y="11879"/>
                </a:cubicBezTo>
                <a:cubicBezTo>
                  <a:pt x="3632" y="11772"/>
                  <a:pt x="3676" y="11674"/>
                  <a:pt x="3694" y="11594"/>
                </a:cubicBezTo>
                <a:close/>
                <a:moveTo>
                  <a:pt x="2668" y="12388"/>
                </a:moveTo>
                <a:cubicBezTo>
                  <a:pt x="2793" y="12548"/>
                  <a:pt x="2963" y="12691"/>
                  <a:pt x="3159" y="12780"/>
                </a:cubicBezTo>
                <a:lnTo>
                  <a:pt x="3159" y="13315"/>
                </a:lnTo>
                <a:lnTo>
                  <a:pt x="2945" y="13030"/>
                </a:lnTo>
                <a:cubicBezTo>
                  <a:pt x="2945" y="12869"/>
                  <a:pt x="2882" y="12709"/>
                  <a:pt x="2766" y="12584"/>
                </a:cubicBezTo>
                <a:cubicBezTo>
                  <a:pt x="2731" y="12557"/>
                  <a:pt x="2686" y="12513"/>
                  <a:pt x="2624" y="12468"/>
                </a:cubicBezTo>
                <a:lnTo>
                  <a:pt x="2668" y="12388"/>
                </a:lnTo>
                <a:close/>
                <a:moveTo>
                  <a:pt x="2410" y="13084"/>
                </a:moveTo>
                <a:lnTo>
                  <a:pt x="2410" y="13084"/>
                </a:lnTo>
                <a:cubicBezTo>
                  <a:pt x="2517" y="13128"/>
                  <a:pt x="2633" y="13155"/>
                  <a:pt x="2740" y="13155"/>
                </a:cubicBezTo>
                <a:cubicBezTo>
                  <a:pt x="2775" y="13155"/>
                  <a:pt x="2811" y="13155"/>
                  <a:pt x="2847" y="13146"/>
                </a:cubicBezTo>
                <a:lnTo>
                  <a:pt x="3159" y="13556"/>
                </a:lnTo>
                <a:lnTo>
                  <a:pt x="3159" y="14065"/>
                </a:lnTo>
                <a:cubicBezTo>
                  <a:pt x="2976" y="13925"/>
                  <a:pt x="2682" y="13743"/>
                  <a:pt x="2494" y="13743"/>
                </a:cubicBezTo>
                <a:cubicBezTo>
                  <a:pt x="2490" y="13743"/>
                  <a:pt x="2485" y="13743"/>
                  <a:pt x="2481" y="13744"/>
                </a:cubicBezTo>
                <a:lnTo>
                  <a:pt x="2463" y="13547"/>
                </a:lnTo>
                <a:lnTo>
                  <a:pt x="2481" y="13530"/>
                </a:lnTo>
                <a:lnTo>
                  <a:pt x="2454" y="13512"/>
                </a:lnTo>
                <a:lnTo>
                  <a:pt x="2410" y="13084"/>
                </a:lnTo>
                <a:close/>
                <a:moveTo>
                  <a:pt x="3302" y="12834"/>
                </a:moveTo>
                <a:cubicBezTo>
                  <a:pt x="3364" y="12852"/>
                  <a:pt x="3427" y="12860"/>
                  <a:pt x="3489" y="12860"/>
                </a:cubicBezTo>
                <a:cubicBezTo>
                  <a:pt x="3498" y="12860"/>
                  <a:pt x="3507" y="12860"/>
                  <a:pt x="3516" y="12852"/>
                </a:cubicBezTo>
                <a:lnTo>
                  <a:pt x="3766" y="13262"/>
                </a:lnTo>
                <a:lnTo>
                  <a:pt x="3757" y="13405"/>
                </a:lnTo>
                <a:cubicBezTo>
                  <a:pt x="3739" y="13414"/>
                  <a:pt x="3730" y="13423"/>
                  <a:pt x="3721" y="13431"/>
                </a:cubicBezTo>
                <a:cubicBezTo>
                  <a:pt x="3605" y="13556"/>
                  <a:pt x="3543" y="13708"/>
                  <a:pt x="3534" y="13869"/>
                </a:cubicBezTo>
                <a:lnTo>
                  <a:pt x="3302" y="14172"/>
                </a:lnTo>
                <a:lnTo>
                  <a:pt x="3302" y="12834"/>
                </a:lnTo>
                <a:close/>
                <a:moveTo>
                  <a:pt x="4105" y="13922"/>
                </a:moveTo>
                <a:cubicBezTo>
                  <a:pt x="4105" y="13922"/>
                  <a:pt x="4105" y="13931"/>
                  <a:pt x="4105" y="13940"/>
                </a:cubicBezTo>
                <a:lnTo>
                  <a:pt x="3810" y="14243"/>
                </a:lnTo>
                <a:lnTo>
                  <a:pt x="3837" y="13993"/>
                </a:lnTo>
                <a:cubicBezTo>
                  <a:pt x="3926" y="13985"/>
                  <a:pt x="4015" y="13958"/>
                  <a:pt x="4105" y="13922"/>
                </a:cubicBezTo>
                <a:close/>
                <a:moveTo>
                  <a:pt x="3623" y="13993"/>
                </a:moveTo>
                <a:cubicBezTo>
                  <a:pt x="3650" y="14002"/>
                  <a:pt x="3667" y="14002"/>
                  <a:pt x="3694" y="14002"/>
                </a:cubicBezTo>
                <a:lnTo>
                  <a:pt x="3596" y="14930"/>
                </a:lnTo>
                <a:lnTo>
                  <a:pt x="3427" y="14663"/>
                </a:lnTo>
                <a:cubicBezTo>
                  <a:pt x="3435" y="14547"/>
                  <a:pt x="3418" y="14431"/>
                  <a:pt x="3373" y="14324"/>
                </a:cubicBezTo>
                <a:lnTo>
                  <a:pt x="3623" y="13993"/>
                </a:lnTo>
                <a:close/>
                <a:moveTo>
                  <a:pt x="2552" y="14395"/>
                </a:moveTo>
                <a:lnTo>
                  <a:pt x="2552" y="14395"/>
                </a:lnTo>
                <a:cubicBezTo>
                  <a:pt x="2713" y="14573"/>
                  <a:pt x="2936" y="14716"/>
                  <a:pt x="3159" y="14761"/>
                </a:cubicBezTo>
                <a:lnTo>
                  <a:pt x="3159" y="15617"/>
                </a:lnTo>
                <a:lnTo>
                  <a:pt x="2677" y="15617"/>
                </a:lnTo>
                <a:lnTo>
                  <a:pt x="2597" y="14877"/>
                </a:lnTo>
                <a:lnTo>
                  <a:pt x="2615" y="14868"/>
                </a:lnTo>
                <a:lnTo>
                  <a:pt x="2597" y="14841"/>
                </a:lnTo>
                <a:lnTo>
                  <a:pt x="2552" y="14395"/>
                </a:lnTo>
                <a:close/>
                <a:moveTo>
                  <a:pt x="3320" y="14770"/>
                </a:moveTo>
                <a:lnTo>
                  <a:pt x="3569" y="15171"/>
                </a:lnTo>
                <a:lnTo>
                  <a:pt x="3525" y="15617"/>
                </a:lnTo>
                <a:lnTo>
                  <a:pt x="3302" y="15617"/>
                </a:lnTo>
                <a:lnTo>
                  <a:pt x="3302" y="14770"/>
                </a:lnTo>
                <a:close/>
                <a:moveTo>
                  <a:pt x="2625" y="0"/>
                </a:moveTo>
                <a:cubicBezTo>
                  <a:pt x="2609" y="0"/>
                  <a:pt x="2594" y="2"/>
                  <a:pt x="2579" y="5"/>
                </a:cubicBezTo>
                <a:cubicBezTo>
                  <a:pt x="2526" y="23"/>
                  <a:pt x="2481" y="68"/>
                  <a:pt x="2463" y="130"/>
                </a:cubicBezTo>
                <a:cubicBezTo>
                  <a:pt x="2392" y="371"/>
                  <a:pt x="2624" y="906"/>
                  <a:pt x="2740" y="1031"/>
                </a:cubicBezTo>
                <a:cubicBezTo>
                  <a:pt x="2847" y="1156"/>
                  <a:pt x="2998" y="1236"/>
                  <a:pt x="3159" y="1254"/>
                </a:cubicBezTo>
                <a:lnTo>
                  <a:pt x="3159" y="2922"/>
                </a:lnTo>
                <a:lnTo>
                  <a:pt x="2945" y="2646"/>
                </a:lnTo>
                <a:cubicBezTo>
                  <a:pt x="2945" y="2476"/>
                  <a:pt x="2882" y="2307"/>
                  <a:pt x="2766" y="2191"/>
                </a:cubicBezTo>
                <a:cubicBezTo>
                  <a:pt x="2660" y="2076"/>
                  <a:pt x="2223" y="1819"/>
                  <a:pt x="1958" y="1819"/>
                </a:cubicBezTo>
                <a:cubicBezTo>
                  <a:pt x="1935" y="1819"/>
                  <a:pt x="1913" y="1821"/>
                  <a:pt x="1892" y="1825"/>
                </a:cubicBezTo>
                <a:cubicBezTo>
                  <a:pt x="1839" y="1825"/>
                  <a:pt x="1785" y="1870"/>
                  <a:pt x="1767" y="1923"/>
                </a:cubicBezTo>
                <a:cubicBezTo>
                  <a:pt x="1723" y="2039"/>
                  <a:pt x="1785" y="2200"/>
                  <a:pt x="1937" y="2360"/>
                </a:cubicBezTo>
                <a:cubicBezTo>
                  <a:pt x="2133" y="2583"/>
                  <a:pt x="2445" y="2762"/>
                  <a:pt x="2740" y="2762"/>
                </a:cubicBezTo>
                <a:cubicBezTo>
                  <a:pt x="2775" y="2762"/>
                  <a:pt x="2811" y="2762"/>
                  <a:pt x="2847" y="2753"/>
                </a:cubicBezTo>
                <a:lnTo>
                  <a:pt x="3159" y="3163"/>
                </a:lnTo>
                <a:lnTo>
                  <a:pt x="3159" y="5099"/>
                </a:lnTo>
                <a:lnTo>
                  <a:pt x="2945" y="4823"/>
                </a:lnTo>
                <a:cubicBezTo>
                  <a:pt x="2945" y="4707"/>
                  <a:pt x="2909" y="4591"/>
                  <a:pt x="2856" y="4493"/>
                </a:cubicBezTo>
                <a:cubicBezTo>
                  <a:pt x="2936" y="4350"/>
                  <a:pt x="2963" y="4225"/>
                  <a:pt x="2918" y="4136"/>
                </a:cubicBezTo>
                <a:cubicBezTo>
                  <a:pt x="2891" y="4082"/>
                  <a:pt x="2838" y="4055"/>
                  <a:pt x="2775" y="4047"/>
                </a:cubicBezTo>
                <a:cubicBezTo>
                  <a:pt x="2677" y="4047"/>
                  <a:pt x="2552" y="4082"/>
                  <a:pt x="2427" y="4154"/>
                </a:cubicBezTo>
                <a:cubicBezTo>
                  <a:pt x="2268" y="4066"/>
                  <a:pt x="2079" y="3999"/>
                  <a:pt x="1939" y="3999"/>
                </a:cubicBezTo>
                <a:cubicBezTo>
                  <a:pt x="1923" y="3999"/>
                  <a:pt x="1907" y="4000"/>
                  <a:pt x="1892" y="4002"/>
                </a:cubicBezTo>
                <a:cubicBezTo>
                  <a:pt x="1892" y="4011"/>
                  <a:pt x="1883" y="4011"/>
                  <a:pt x="1874" y="4011"/>
                </a:cubicBezTo>
                <a:cubicBezTo>
                  <a:pt x="2053" y="3922"/>
                  <a:pt x="2213" y="3779"/>
                  <a:pt x="2320" y="3627"/>
                </a:cubicBezTo>
                <a:cubicBezTo>
                  <a:pt x="2454" y="3449"/>
                  <a:pt x="2499" y="3279"/>
                  <a:pt x="2445" y="3172"/>
                </a:cubicBezTo>
                <a:cubicBezTo>
                  <a:pt x="2419" y="3128"/>
                  <a:pt x="2365" y="3092"/>
                  <a:pt x="2303" y="3092"/>
                </a:cubicBezTo>
                <a:cubicBezTo>
                  <a:pt x="2293" y="3091"/>
                  <a:pt x="2284" y="3091"/>
                  <a:pt x="2274" y="3091"/>
                </a:cubicBezTo>
                <a:cubicBezTo>
                  <a:pt x="2018" y="3091"/>
                  <a:pt x="1576" y="3418"/>
                  <a:pt x="1482" y="3547"/>
                </a:cubicBezTo>
                <a:cubicBezTo>
                  <a:pt x="1464" y="3574"/>
                  <a:pt x="1446" y="3600"/>
                  <a:pt x="1428" y="3627"/>
                </a:cubicBezTo>
                <a:cubicBezTo>
                  <a:pt x="1357" y="3431"/>
                  <a:pt x="1232" y="3253"/>
                  <a:pt x="1089" y="3128"/>
                </a:cubicBezTo>
                <a:cubicBezTo>
                  <a:pt x="956" y="3008"/>
                  <a:pt x="828" y="2944"/>
                  <a:pt x="727" y="2944"/>
                </a:cubicBezTo>
                <a:cubicBezTo>
                  <a:pt x="700" y="2944"/>
                  <a:pt x="675" y="2949"/>
                  <a:pt x="652" y="2958"/>
                </a:cubicBezTo>
                <a:cubicBezTo>
                  <a:pt x="599" y="2976"/>
                  <a:pt x="554" y="3030"/>
                  <a:pt x="545" y="3083"/>
                </a:cubicBezTo>
                <a:cubicBezTo>
                  <a:pt x="500" y="3333"/>
                  <a:pt x="795" y="3841"/>
                  <a:pt x="911" y="3948"/>
                </a:cubicBezTo>
                <a:cubicBezTo>
                  <a:pt x="1036" y="4073"/>
                  <a:pt x="1205" y="4136"/>
                  <a:pt x="1375" y="4136"/>
                </a:cubicBezTo>
                <a:lnTo>
                  <a:pt x="1330" y="4145"/>
                </a:lnTo>
                <a:lnTo>
                  <a:pt x="1455" y="5331"/>
                </a:lnTo>
                <a:lnTo>
                  <a:pt x="1330" y="5536"/>
                </a:lnTo>
                <a:lnTo>
                  <a:pt x="1455" y="5617"/>
                </a:lnTo>
                <a:lnTo>
                  <a:pt x="1482" y="5572"/>
                </a:lnTo>
                <a:lnTo>
                  <a:pt x="1500" y="5768"/>
                </a:lnTo>
                <a:lnTo>
                  <a:pt x="1286" y="5536"/>
                </a:lnTo>
                <a:cubicBezTo>
                  <a:pt x="1268" y="5367"/>
                  <a:pt x="1178" y="5215"/>
                  <a:pt x="1054" y="5108"/>
                </a:cubicBezTo>
                <a:cubicBezTo>
                  <a:pt x="944" y="5015"/>
                  <a:pt x="521" y="4819"/>
                  <a:pt x="256" y="4819"/>
                </a:cubicBezTo>
                <a:cubicBezTo>
                  <a:pt x="218" y="4819"/>
                  <a:pt x="183" y="4823"/>
                  <a:pt x="153" y="4832"/>
                </a:cubicBezTo>
                <a:cubicBezTo>
                  <a:pt x="99" y="4849"/>
                  <a:pt x="54" y="4894"/>
                  <a:pt x="37" y="4948"/>
                </a:cubicBezTo>
                <a:cubicBezTo>
                  <a:pt x="1" y="5064"/>
                  <a:pt x="81" y="5215"/>
                  <a:pt x="251" y="5367"/>
                </a:cubicBezTo>
                <a:cubicBezTo>
                  <a:pt x="465" y="5554"/>
                  <a:pt x="732" y="5670"/>
                  <a:pt x="1027" y="5688"/>
                </a:cubicBezTo>
                <a:cubicBezTo>
                  <a:pt x="1080" y="5688"/>
                  <a:pt x="1143" y="5679"/>
                  <a:pt x="1196" y="5661"/>
                </a:cubicBezTo>
                <a:lnTo>
                  <a:pt x="1526" y="6009"/>
                </a:lnTo>
                <a:lnTo>
                  <a:pt x="1723" y="7936"/>
                </a:lnTo>
                <a:lnTo>
                  <a:pt x="1509" y="7704"/>
                </a:lnTo>
                <a:cubicBezTo>
                  <a:pt x="1491" y="7535"/>
                  <a:pt x="1410" y="7383"/>
                  <a:pt x="1277" y="7276"/>
                </a:cubicBezTo>
                <a:cubicBezTo>
                  <a:pt x="1167" y="7182"/>
                  <a:pt x="751" y="6986"/>
                  <a:pt x="487" y="6986"/>
                </a:cubicBezTo>
                <a:cubicBezTo>
                  <a:pt x="449" y="6986"/>
                  <a:pt x="415" y="6990"/>
                  <a:pt x="385" y="6999"/>
                </a:cubicBezTo>
                <a:cubicBezTo>
                  <a:pt x="322" y="7017"/>
                  <a:pt x="277" y="7062"/>
                  <a:pt x="260" y="7115"/>
                </a:cubicBezTo>
                <a:cubicBezTo>
                  <a:pt x="233" y="7231"/>
                  <a:pt x="313" y="7392"/>
                  <a:pt x="474" y="7535"/>
                </a:cubicBezTo>
                <a:cubicBezTo>
                  <a:pt x="688" y="7731"/>
                  <a:pt x="964" y="7838"/>
                  <a:pt x="1250" y="7856"/>
                </a:cubicBezTo>
                <a:cubicBezTo>
                  <a:pt x="1312" y="7856"/>
                  <a:pt x="1366" y="7847"/>
                  <a:pt x="1428" y="7829"/>
                </a:cubicBezTo>
                <a:lnTo>
                  <a:pt x="1749" y="8168"/>
                </a:lnTo>
                <a:lnTo>
                  <a:pt x="1883" y="9435"/>
                </a:lnTo>
                <a:cubicBezTo>
                  <a:pt x="1830" y="9453"/>
                  <a:pt x="1785" y="9488"/>
                  <a:pt x="1767" y="9542"/>
                </a:cubicBezTo>
                <a:cubicBezTo>
                  <a:pt x="1723" y="9649"/>
                  <a:pt x="1785" y="9810"/>
                  <a:pt x="1937" y="9979"/>
                </a:cubicBezTo>
                <a:lnTo>
                  <a:pt x="1955" y="10095"/>
                </a:lnTo>
                <a:lnTo>
                  <a:pt x="1741" y="9863"/>
                </a:lnTo>
                <a:cubicBezTo>
                  <a:pt x="1714" y="9702"/>
                  <a:pt x="1633" y="9551"/>
                  <a:pt x="1509" y="9435"/>
                </a:cubicBezTo>
                <a:cubicBezTo>
                  <a:pt x="1399" y="9341"/>
                  <a:pt x="976" y="9145"/>
                  <a:pt x="711" y="9145"/>
                </a:cubicBezTo>
                <a:cubicBezTo>
                  <a:pt x="673" y="9145"/>
                  <a:pt x="638" y="9149"/>
                  <a:pt x="608" y="9158"/>
                </a:cubicBezTo>
                <a:cubicBezTo>
                  <a:pt x="554" y="9176"/>
                  <a:pt x="500" y="9221"/>
                  <a:pt x="492" y="9274"/>
                </a:cubicBezTo>
                <a:cubicBezTo>
                  <a:pt x="456" y="9390"/>
                  <a:pt x="536" y="9551"/>
                  <a:pt x="706" y="9694"/>
                </a:cubicBezTo>
                <a:cubicBezTo>
                  <a:pt x="920" y="9890"/>
                  <a:pt x="1187" y="9997"/>
                  <a:pt x="1473" y="10015"/>
                </a:cubicBezTo>
                <a:cubicBezTo>
                  <a:pt x="1535" y="10015"/>
                  <a:pt x="1598" y="10006"/>
                  <a:pt x="1651" y="9988"/>
                </a:cubicBezTo>
                <a:lnTo>
                  <a:pt x="1972" y="10327"/>
                </a:lnTo>
                <a:lnTo>
                  <a:pt x="2088" y="11424"/>
                </a:lnTo>
                <a:lnTo>
                  <a:pt x="1865" y="11192"/>
                </a:lnTo>
                <a:cubicBezTo>
                  <a:pt x="1848" y="11023"/>
                  <a:pt x="1767" y="10880"/>
                  <a:pt x="1642" y="10764"/>
                </a:cubicBezTo>
                <a:cubicBezTo>
                  <a:pt x="1533" y="10670"/>
                  <a:pt x="1110" y="10475"/>
                  <a:pt x="845" y="10475"/>
                </a:cubicBezTo>
                <a:cubicBezTo>
                  <a:pt x="806" y="10475"/>
                  <a:pt x="772" y="10479"/>
                  <a:pt x="741" y="10488"/>
                </a:cubicBezTo>
                <a:cubicBezTo>
                  <a:pt x="688" y="10505"/>
                  <a:pt x="634" y="10550"/>
                  <a:pt x="625" y="10603"/>
                </a:cubicBezTo>
                <a:cubicBezTo>
                  <a:pt x="590" y="10719"/>
                  <a:pt x="670" y="10880"/>
                  <a:pt x="839" y="11023"/>
                </a:cubicBezTo>
                <a:cubicBezTo>
                  <a:pt x="1054" y="11219"/>
                  <a:pt x="1330" y="11326"/>
                  <a:pt x="1616" y="11344"/>
                </a:cubicBezTo>
                <a:cubicBezTo>
                  <a:pt x="1669" y="11344"/>
                  <a:pt x="1732" y="11335"/>
                  <a:pt x="1785" y="11317"/>
                </a:cubicBezTo>
                <a:lnTo>
                  <a:pt x="2115" y="11665"/>
                </a:lnTo>
                <a:lnTo>
                  <a:pt x="2178" y="12254"/>
                </a:lnTo>
                <a:cubicBezTo>
                  <a:pt x="2099" y="12228"/>
                  <a:pt x="2026" y="12211"/>
                  <a:pt x="1960" y="12211"/>
                </a:cubicBezTo>
                <a:cubicBezTo>
                  <a:pt x="1936" y="12211"/>
                  <a:pt x="1914" y="12213"/>
                  <a:pt x="1892" y="12218"/>
                </a:cubicBezTo>
                <a:cubicBezTo>
                  <a:pt x="1839" y="12227"/>
                  <a:pt x="1785" y="12263"/>
                  <a:pt x="1767" y="12316"/>
                </a:cubicBezTo>
                <a:cubicBezTo>
                  <a:pt x="1723" y="12432"/>
                  <a:pt x="1785" y="12593"/>
                  <a:pt x="1937" y="12753"/>
                </a:cubicBezTo>
                <a:cubicBezTo>
                  <a:pt x="2026" y="12852"/>
                  <a:pt x="2133" y="12941"/>
                  <a:pt x="2258" y="13012"/>
                </a:cubicBezTo>
                <a:lnTo>
                  <a:pt x="2294" y="13333"/>
                </a:lnTo>
                <a:lnTo>
                  <a:pt x="2294" y="13333"/>
                </a:lnTo>
                <a:lnTo>
                  <a:pt x="2071" y="13101"/>
                </a:lnTo>
                <a:cubicBezTo>
                  <a:pt x="2053" y="12941"/>
                  <a:pt x="1972" y="12789"/>
                  <a:pt x="1848" y="12682"/>
                </a:cubicBezTo>
                <a:cubicBezTo>
                  <a:pt x="1738" y="12588"/>
                  <a:pt x="1315" y="12393"/>
                  <a:pt x="1050" y="12393"/>
                </a:cubicBezTo>
                <a:cubicBezTo>
                  <a:pt x="1012" y="12393"/>
                  <a:pt x="977" y="12397"/>
                  <a:pt x="947" y="12406"/>
                </a:cubicBezTo>
                <a:cubicBezTo>
                  <a:pt x="884" y="12423"/>
                  <a:pt x="839" y="12468"/>
                  <a:pt x="822" y="12521"/>
                </a:cubicBezTo>
                <a:cubicBezTo>
                  <a:pt x="795" y="12637"/>
                  <a:pt x="875" y="12789"/>
                  <a:pt x="1045" y="12941"/>
                </a:cubicBezTo>
                <a:cubicBezTo>
                  <a:pt x="1250" y="13128"/>
                  <a:pt x="1526" y="13244"/>
                  <a:pt x="1812" y="13262"/>
                </a:cubicBezTo>
                <a:cubicBezTo>
                  <a:pt x="1874" y="13262"/>
                  <a:pt x="1937" y="13253"/>
                  <a:pt x="1990" y="13235"/>
                </a:cubicBezTo>
                <a:lnTo>
                  <a:pt x="2311" y="13574"/>
                </a:lnTo>
                <a:lnTo>
                  <a:pt x="2338" y="13815"/>
                </a:lnTo>
                <a:cubicBezTo>
                  <a:pt x="2338" y="13824"/>
                  <a:pt x="2329" y="13824"/>
                  <a:pt x="2329" y="13833"/>
                </a:cubicBezTo>
                <a:cubicBezTo>
                  <a:pt x="2285" y="13913"/>
                  <a:pt x="2303" y="14038"/>
                  <a:pt x="2374" y="14163"/>
                </a:cubicBezTo>
                <a:lnTo>
                  <a:pt x="2427" y="14663"/>
                </a:lnTo>
                <a:lnTo>
                  <a:pt x="2427" y="14663"/>
                </a:lnTo>
                <a:lnTo>
                  <a:pt x="2213" y="14431"/>
                </a:lnTo>
                <a:cubicBezTo>
                  <a:pt x="2187" y="14270"/>
                  <a:pt x="2106" y="14118"/>
                  <a:pt x="1981" y="14011"/>
                </a:cubicBezTo>
                <a:cubicBezTo>
                  <a:pt x="1872" y="13918"/>
                  <a:pt x="1449" y="13722"/>
                  <a:pt x="1184" y="13722"/>
                </a:cubicBezTo>
                <a:cubicBezTo>
                  <a:pt x="1145" y="13722"/>
                  <a:pt x="1111" y="13726"/>
                  <a:pt x="1080" y="13735"/>
                </a:cubicBezTo>
                <a:cubicBezTo>
                  <a:pt x="1027" y="13753"/>
                  <a:pt x="982" y="13797"/>
                  <a:pt x="964" y="13851"/>
                </a:cubicBezTo>
                <a:cubicBezTo>
                  <a:pt x="929" y="13967"/>
                  <a:pt x="1009" y="14118"/>
                  <a:pt x="1178" y="14270"/>
                </a:cubicBezTo>
                <a:cubicBezTo>
                  <a:pt x="1393" y="14457"/>
                  <a:pt x="1660" y="14573"/>
                  <a:pt x="1955" y="14591"/>
                </a:cubicBezTo>
                <a:cubicBezTo>
                  <a:pt x="2008" y="14591"/>
                  <a:pt x="2071" y="14582"/>
                  <a:pt x="2133" y="14564"/>
                </a:cubicBezTo>
                <a:lnTo>
                  <a:pt x="2454" y="14903"/>
                </a:lnTo>
                <a:lnTo>
                  <a:pt x="2526" y="15617"/>
                </a:lnTo>
                <a:lnTo>
                  <a:pt x="2035" y="15617"/>
                </a:lnTo>
                <a:lnTo>
                  <a:pt x="2240" y="19640"/>
                </a:lnTo>
                <a:lnTo>
                  <a:pt x="3873" y="19640"/>
                </a:lnTo>
                <a:lnTo>
                  <a:pt x="4078" y="15617"/>
                </a:lnTo>
                <a:lnTo>
                  <a:pt x="3667" y="15617"/>
                </a:lnTo>
                <a:lnTo>
                  <a:pt x="3712" y="15180"/>
                </a:lnTo>
                <a:lnTo>
                  <a:pt x="3739" y="15162"/>
                </a:lnTo>
                <a:lnTo>
                  <a:pt x="3721" y="15135"/>
                </a:lnTo>
                <a:lnTo>
                  <a:pt x="3792" y="14457"/>
                </a:lnTo>
                <a:lnTo>
                  <a:pt x="3801" y="14466"/>
                </a:lnTo>
                <a:lnTo>
                  <a:pt x="4185" y="14065"/>
                </a:lnTo>
                <a:cubicBezTo>
                  <a:pt x="4224" y="14078"/>
                  <a:pt x="4268" y="14086"/>
                  <a:pt x="4310" y="14086"/>
                </a:cubicBezTo>
                <a:cubicBezTo>
                  <a:pt x="4325" y="14086"/>
                  <a:pt x="4340" y="14085"/>
                  <a:pt x="4354" y="14083"/>
                </a:cubicBezTo>
                <a:cubicBezTo>
                  <a:pt x="4640" y="14074"/>
                  <a:pt x="4916" y="13958"/>
                  <a:pt x="5130" y="13770"/>
                </a:cubicBezTo>
                <a:cubicBezTo>
                  <a:pt x="5300" y="13619"/>
                  <a:pt x="5380" y="13467"/>
                  <a:pt x="5345" y="13351"/>
                </a:cubicBezTo>
                <a:cubicBezTo>
                  <a:pt x="5336" y="13298"/>
                  <a:pt x="5282" y="13253"/>
                  <a:pt x="5229" y="13235"/>
                </a:cubicBezTo>
                <a:cubicBezTo>
                  <a:pt x="5198" y="13226"/>
                  <a:pt x="5163" y="13222"/>
                  <a:pt x="5125" y="13222"/>
                </a:cubicBezTo>
                <a:cubicBezTo>
                  <a:pt x="5008" y="13222"/>
                  <a:pt x="4861" y="13259"/>
                  <a:pt x="4720" y="13307"/>
                </a:cubicBezTo>
                <a:cubicBezTo>
                  <a:pt x="4729" y="13262"/>
                  <a:pt x="4729" y="13208"/>
                  <a:pt x="4720" y="13173"/>
                </a:cubicBezTo>
                <a:cubicBezTo>
                  <a:pt x="4693" y="13110"/>
                  <a:pt x="4640" y="13075"/>
                  <a:pt x="4586" y="13066"/>
                </a:cubicBezTo>
                <a:cubicBezTo>
                  <a:pt x="4566" y="13062"/>
                  <a:pt x="4545" y="13060"/>
                  <a:pt x="4522" y="13060"/>
                </a:cubicBezTo>
                <a:cubicBezTo>
                  <a:pt x="4343" y="13060"/>
                  <a:pt x="4091" y="13178"/>
                  <a:pt x="3908" y="13289"/>
                </a:cubicBezTo>
                <a:lnTo>
                  <a:pt x="3917" y="13271"/>
                </a:lnTo>
                <a:lnTo>
                  <a:pt x="3935" y="13253"/>
                </a:lnTo>
                <a:lnTo>
                  <a:pt x="3917" y="13226"/>
                </a:lnTo>
                <a:lnTo>
                  <a:pt x="4051" y="11942"/>
                </a:lnTo>
                <a:lnTo>
                  <a:pt x="4078" y="11924"/>
                </a:lnTo>
                <a:lnTo>
                  <a:pt x="4060" y="11897"/>
                </a:lnTo>
                <a:lnTo>
                  <a:pt x="4158" y="10960"/>
                </a:lnTo>
                <a:lnTo>
                  <a:pt x="4167" y="10969"/>
                </a:lnTo>
                <a:lnTo>
                  <a:pt x="4551" y="10568"/>
                </a:lnTo>
                <a:cubicBezTo>
                  <a:pt x="4604" y="10577"/>
                  <a:pt x="4667" y="10586"/>
                  <a:pt x="4720" y="10586"/>
                </a:cubicBezTo>
                <a:cubicBezTo>
                  <a:pt x="5006" y="10577"/>
                  <a:pt x="5282" y="10461"/>
                  <a:pt x="5496" y="10264"/>
                </a:cubicBezTo>
                <a:cubicBezTo>
                  <a:pt x="5666" y="10122"/>
                  <a:pt x="5746" y="9970"/>
                  <a:pt x="5710" y="9854"/>
                </a:cubicBezTo>
                <a:cubicBezTo>
                  <a:pt x="5693" y="9792"/>
                  <a:pt x="5648" y="9747"/>
                  <a:pt x="5594" y="9738"/>
                </a:cubicBezTo>
                <a:cubicBezTo>
                  <a:pt x="5563" y="9729"/>
                  <a:pt x="5527" y="9725"/>
                  <a:pt x="5488" y="9725"/>
                </a:cubicBezTo>
                <a:cubicBezTo>
                  <a:pt x="5222" y="9725"/>
                  <a:pt x="4802" y="9914"/>
                  <a:pt x="4693" y="10015"/>
                </a:cubicBezTo>
                <a:cubicBezTo>
                  <a:pt x="4560" y="10122"/>
                  <a:pt x="4479" y="10273"/>
                  <a:pt x="4461" y="10443"/>
                </a:cubicBezTo>
                <a:lnTo>
                  <a:pt x="4176" y="10746"/>
                </a:lnTo>
                <a:lnTo>
                  <a:pt x="4176" y="10746"/>
                </a:lnTo>
                <a:lnTo>
                  <a:pt x="4274" y="9783"/>
                </a:lnTo>
                <a:lnTo>
                  <a:pt x="4301" y="9765"/>
                </a:lnTo>
                <a:lnTo>
                  <a:pt x="4283" y="9738"/>
                </a:lnTo>
                <a:lnTo>
                  <a:pt x="4310" y="9426"/>
                </a:lnTo>
                <a:lnTo>
                  <a:pt x="4328" y="9435"/>
                </a:lnTo>
                <a:lnTo>
                  <a:pt x="4711" y="9024"/>
                </a:lnTo>
                <a:cubicBezTo>
                  <a:pt x="4765" y="9042"/>
                  <a:pt x="4827" y="9051"/>
                  <a:pt x="4881" y="9051"/>
                </a:cubicBezTo>
                <a:cubicBezTo>
                  <a:pt x="5166" y="9033"/>
                  <a:pt x="5443" y="8926"/>
                  <a:pt x="5648" y="8730"/>
                </a:cubicBezTo>
                <a:cubicBezTo>
                  <a:pt x="5826" y="8578"/>
                  <a:pt x="5907" y="8427"/>
                  <a:pt x="5871" y="8311"/>
                </a:cubicBezTo>
                <a:cubicBezTo>
                  <a:pt x="5853" y="8257"/>
                  <a:pt x="5808" y="8213"/>
                  <a:pt x="5755" y="8195"/>
                </a:cubicBezTo>
                <a:cubicBezTo>
                  <a:pt x="5725" y="8186"/>
                  <a:pt x="5690" y="8182"/>
                  <a:pt x="5652" y="8182"/>
                </a:cubicBezTo>
                <a:cubicBezTo>
                  <a:pt x="5386" y="8182"/>
                  <a:pt x="4963" y="8378"/>
                  <a:pt x="4854" y="8471"/>
                </a:cubicBezTo>
                <a:cubicBezTo>
                  <a:pt x="4783" y="8534"/>
                  <a:pt x="4720" y="8614"/>
                  <a:pt x="4684" y="8694"/>
                </a:cubicBezTo>
                <a:cubicBezTo>
                  <a:pt x="4658" y="8668"/>
                  <a:pt x="4622" y="8650"/>
                  <a:pt x="4586" y="8650"/>
                </a:cubicBezTo>
                <a:cubicBezTo>
                  <a:pt x="4564" y="8646"/>
                  <a:pt x="4539" y="8644"/>
                  <a:pt x="4512" y="8644"/>
                </a:cubicBezTo>
                <a:cubicBezTo>
                  <a:pt x="4474" y="8644"/>
                  <a:pt x="4432" y="8648"/>
                  <a:pt x="4390" y="8659"/>
                </a:cubicBezTo>
                <a:lnTo>
                  <a:pt x="4506" y="7606"/>
                </a:lnTo>
                <a:lnTo>
                  <a:pt x="4524" y="7588"/>
                </a:lnTo>
                <a:lnTo>
                  <a:pt x="4506" y="7561"/>
                </a:lnTo>
                <a:lnTo>
                  <a:pt x="4551" y="7169"/>
                </a:lnTo>
                <a:lnTo>
                  <a:pt x="4560" y="7178"/>
                </a:lnTo>
                <a:lnTo>
                  <a:pt x="4943" y="6776"/>
                </a:lnTo>
                <a:cubicBezTo>
                  <a:pt x="4997" y="6785"/>
                  <a:pt x="5059" y="6794"/>
                  <a:pt x="5113" y="6794"/>
                </a:cubicBezTo>
                <a:cubicBezTo>
                  <a:pt x="5398" y="6785"/>
                  <a:pt x="5675" y="6669"/>
                  <a:pt x="5889" y="6473"/>
                </a:cubicBezTo>
                <a:cubicBezTo>
                  <a:pt x="6058" y="6330"/>
                  <a:pt x="6139" y="6179"/>
                  <a:pt x="6103" y="6063"/>
                </a:cubicBezTo>
                <a:cubicBezTo>
                  <a:pt x="6085" y="6000"/>
                  <a:pt x="6040" y="5956"/>
                  <a:pt x="5987" y="5947"/>
                </a:cubicBezTo>
                <a:cubicBezTo>
                  <a:pt x="5956" y="5937"/>
                  <a:pt x="5920" y="5933"/>
                  <a:pt x="5880" y="5933"/>
                </a:cubicBezTo>
                <a:cubicBezTo>
                  <a:pt x="5615" y="5933"/>
                  <a:pt x="5195" y="6122"/>
                  <a:pt x="5086" y="6223"/>
                </a:cubicBezTo>
                <a:cubicBezTo>
                  <a:pt x="4952" y="6330"/>
                  <a:pt x="4872" y="6482"/>
                  <a:pt x="4854" y="6651"/>
                </a:cubicBezTo>
                <a:lnTo>
                  <a:pt x="4658" y="6857"/>
                </a:lnTo>
                <a:cubicBezTo>
                  <a:pt x="4720" y="6750"/>
                  <a:pt x="4747" y="6651"/>
                  <a:pt x="4720" y="6571"/>
                </a:cubicBezTo>
                <a:cubicBezTo>
                  <a:pt x="4702" y="6527"/>
                  <a:pt x="4667" y="6491"/>
                  <a:pt x="4622" y="6473"/>
                </a:cubicBezTo>
                <a:lnTo>
                  <a:pt x="4693" y="5750"/>
                </a:lnTo>
                <a:lnTo>
                  <a:pt x="4676" y="5750"/>
                </a:lnTo>
                <a:lnTo>
                  <a:pt x="4684" y="5742"/>
                </a:lnTo>
                <a:cubicBezTo>
                  <a:pt x="4738" y="5750"/>
                  <a:pt x="4791" y="5759"/>
                  <a:pt x="4854" y="5759"/>
                </a:cubicBezTo>
                <a:cubicBezTo>
                  <a:pt x="5139" y="5742"/>
                  <a:pt x="5407" y="5634"/>
                  <a:pt x="5621" y="5438"/>
                </a:cubicBezTo>
                <a:cubicBezTo>
                  <a:pt x="5791" y="5287"/>
                  <a:pt x="5871" y="5135"/>
                  <a:pt x="5844" y="5019"/>
                </a:cubicBezTo>
                <a:cubicBezTo>
                  <a:pt x="5826" y="4965"/>
                  <a:pt x="5782" y="4921"/>
                  <a:pt x="5719" y="4903"/>
                </a:cubicBezTo>
                <a:cubicBezTo>
                  <a:pt x="5689" y="4894"/>
                  <a:pt x="5654" y="4890"/>
                  <a:pt x="5616" y="4890"/>
                </a:cubicBezTo>
                <a:cubicBezTo>
                  <a:pt x="5350" y="4890"/>
                  <a:pt x="4927" y="5086"/>
                  <a:pt x="4818" y="5180"/>
                </a:cubicBezTo>
                <a:cubicBezTo>
                  <a:pt x="4791" y="5206"/>
                  <a:pt x="4774" y="5233"/>
                  <a:pt x="4747" y="5260"/>
                </a:cubicBezTo>
                <a:cubicBezTo>
                  <a:pt x="4720" y="5055"/>
                  <a:pt x="4631" y="4849"/>
                  <a:pt x="4524" y="4698"/>
                </a:cubicBezTo>
                <a:cubicBezTo>
                  <a:pt x="4401" y="4526"/>
                  <a:pt x="4271" y="4437"/>
                  <a:pt x="4161" y="4437"/>
                </a:cubicBezTo>
                <a:cubicBezTo>
                  <a:pt x="4151" y="4437"/>
                  <a:pt x="4141" y="4438"/>
                  <a:pt x="4131" y="4439"/>
                </a:cubicBezTo>
                <a:cubicBezTo>
                  <a:pt x="4069" y="4448"/>
                  <a:pt x="4024" y="4493"/>
                  <a:pt x="3998" y="4546"/>
                </a:cubicBezTo>
                <a:cubicBezTo>
                  <a:pt x="3899" y="4778"/>
                  <a:pt x="4087" y="5331"/>
                  <a:pt x="4185" y="5465"/>
                </a:cubicBezTo>
                <a:cubicBezTo>
                  <a:pt x="4283" y="5617"/>
                  <a:pt x="4444" y="5715"/>
                  <a:pt x="4622" y="5742"/>
                </a:cubicBezTo>
                <a:lnTo>
                  <a:pt x="4551" y="5742"/>
                </a:lnTo>
                <a:lnTo>
                  <a:pt x="4470" y="6464"/>
                </a:lnTo>
                <a:cubicBezTo>
                  <a:pt x="4354" y="6482"/>
                  <a:pt x="4203" y="6535"/>
                  <a:pt x="4060" y="6607"/>
                </a:cubicBezTo>
                <a:cubicBezTo>
                  <a:pt x="3944" y="6464"/>
                  <a:pt x="3551" y="6188"/>
                  <a:pt x="3302" y="6170"/>
                </a:cubicBezTo>
                <a:lnTo>
                  <a:pt x="3302" y="4939"/>
                </a:lnTo>
                <a:lnTo>
                  <a:pt x="3623" y="4510"/>
                </a:lnTo>
                <a:cubicBezTo>
                  <a:pt x="3659" y="4519"/>
                  <a:pt x="3694" y="4519"/>
                  <a:pt x="3730" y="4519"/>
                </a:cubicBezTo>
                <a:cubicBezTo>
                  <a:pt x="4024" y="4519"/>
                  <a:pt x="4345" y="4341"/>
                  <a:pt x="4542" y="4127"/>
                </a:cubicBezTo>
                <a:cubicBezTo>
                  <a:pt x="4693" y="3957"/>
                  <a:pt x="4756" y="3797"/>
                  <a:pt x="4720" y="3690"/>
                </a:cubicBezTo>
                <a:cubicBezTo>
                  <a:pt x="4693" y="3636"/>
                  <a:pt x="4640" y="3592"/>
                  <a:pt x="4586" y="3583"/>
                </a:cubicBezTo>
                <a:cubicBezTo>
                  <a:pt x="4568" y="3579"/>
                  <a:pt x="4549" y="3578"/>
                  <a:pt x="4529" y="3578"/>
                </a:cubicBezTo>
                <a:cubicBezTo>
                  <a:pt x="4266" y="3578"/>
                  <a:pt x="3820" y="3832"/>
                  <a:pt x="3721" y="3948"/>
                </a:cubicBezTo>
                <a:cubicBezTo>
                  <a:pt x="3605" y="4073"/>
                  <a:pt x="3543" y="4225"/>
                  <a:pt x="3534" y="4386"/>
                </a:cubicBezTo>
                <a:lnTo>
                  <a:pt x="3302" y="4689"/>
                </a:lnTo>
                <a:lnTo>
                  <a:pt x="3302" y="2664"/>
                </a:lnTo>
                <a:lnTo>
                  <a:pt x="3623" y="2245"/>
                </a:lnTo>
                <a:cubicBezTo>
                  <a:pt x="3659" y="2253"/>
                  <a:pt x="3694" y="2253"/>
                  <a:pt x="3730" y="2253"/>
                </a:cubicBezTo>
                <a:cubicBezTo>
                  <a:pt x="4024" y="2253"/>
                  <a:pt x="4345" y="2075"/>
                  <a:pt x="4542" y="1861"/>
                </a:cubicBezTo>
                <a:cubicBezTo>
                  <a:pt x="4693" y="1691"/>
                  <a:pt x="4756" y="1531"/>
                  <a:pt x="4720" y="1424"/>
                </a:cubicBezTo>
                <a:cubicBezTo>
                  <a:pt x="4693" y="1361"/>
                  <a:pt x="4640" y="1326"/>
                  <a:pt x="4586" y="1317"/>
                </a:cubicBezTo>
                <a:cubicBezTo>
                  <a:pt x="4568" y="1314"/>
                  <a:pt x="4549" y="1312"/>
                  <a:pt x="4529" y="1312"/>
                </a:cubicBezTo>
                <a:cubicBezTo>
                  <a:pt x="4266" y="1312"/>
                  <a:pt x="3820" y="1566"/>
                  <a:pt x="3721" y="1682"/>
                </a:cubicBezTo>
                <a:cubicBezTo>
                  <a:pt x="3605" y="1807"/>
                  <a:pt x="3543" y="1959"/>
                  <a:pt x="3534" y="2120"/>
                </a:cubicBezTo>
                <a:lnTo>
                  <a:pt x="3302" y="2423"/>
                </a:lnTo>
                <a:lnTo>
                  <a:pt x="3302" y="1245"/>
                </a:lnTo>
                <a:cubicBezTo>
                  <a:pt x="3320" y="1254"/>
                  <a:pt x="3337" y="1254"/>
                  <a:pt x="3364" y="1254"/>
                </a:cubicBezTo>
                <a:cubicBezTo>
                  <a:pt x="3650" y="1254"/>
                  <a:pt x="3971" y="1067"/>
                  <a:pt x="4167" y="853"/>
                </a:cubicBezTo>
                <a:cubicBezTo>
                  <a:pt x="4319" y="683"/>
                  <a:pt x="4381" y="532"/>
                  <a:pt x="4345" y="416"/>
                </a:cubicBezTo>
                <a:cubicBezTo>
                  <a:pt x="4319" y="362"/>
                  <a:pt x="4265" y="318"/>
                  <a:pt x="4212" y="309"/>
                </a:cubicBezTo>
                <a:cubicBezTo>
                  <a:pt x="4194" y="306"/>
                  <a:pt x="4176" y="304"/>
                  <a:pt x="4156" y="304"/>
                </a:cubicBezTo>
                <a:cubicBezTo>
                  <a:pt x="3893" y="304"/>
                  <a:pt x="3446" y="567"/>
                  <a:pt x="3346" y="683"/>
                </a:cubicBezTo>
                <a:cubicBezTo>
                  <a:pt x="3320" y="701"/>
                  <a:pt x="3302" y="728"/>
                  <a:pt x="3284" y="755"/>
                </a:cubicBezTo>
                <a:cubicBezTo>
                  <a:pt x="3230" y="558"/>
                  <a:pt x="3123" y="371"/>
                  <a:pt x="2998" y="228"/>
                </a:cubicBezTo>
                <a:cubicBezTo>
                  <a:pt x="2866" y="80"/>
                  <a:pt x="273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0"/>
          <p:cNvGrpSpPr/>
          <p:nvPr/>
        </p:nvGrpSpPr>
        <p:grpSpPr>
          <a:xfrm>
            <a:off x="8461112" y="3733684"/>
            <a:ext cx="732701" cy="1471586"/>
            <a:chOff x="5464862" y="3672034"/>
            <a:chExt cx="732701" cy="1471586"/>
          </a:xfrm>
        </p:grpSpPr>
        <p:grpSp>
          <p:nvGrpSpPr>
            <p:cNvPr id="172" name="Google Shape;172;p20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173" name="Google Shape;173;p20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0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20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720350" y="1866475"/>
            <a:ext cx="2490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3326695" y="1866475"/>
            <a:ext cx="2490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720350" y="3404325"/>
            <a:ext cx="2490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3326813" y="3404325"/>
            <a:ext cx="2490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5933150" y="1866475"/>
            <a:ext cx="2490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5933275" y="3404325"/>
            <a:ext cx="24906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7" type="subTitle"/>
          </p:nvPr>
        </p:nvSpPr>
        <p:spPr>
          <a:xfrm>
            <a:off x="3326663" y="1547875"/>
            <a:ext cx="2490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8" type="subTitle"/>
          </p:nvPr>
        </p:nvSpPr>
        <p:spPr>
          <a:xfrm>
            <a:off x="3326663" y="3085725"/>
            <a:ext cx="2490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9" type="subTitle"/>
          </p:nvPr>
        </p:nvSpPr>
        <p:spPr>
          <a:xfrm>
            <a:off x="5933325" y="1547875"/>
            <a:ext cx="2490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3" type="subTitle"/>
          </p:nvPr>
        </p:nvSpPr>
        <p:spPr>
          <a:xfrm>
            <a:off x="5933325" y="3085725"/>
            <a:ext cx="2490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4" type="subTitle"/>
          </p:nvPr>
        </p:nvSpPr>
        <p:spPr>
          <a:xfrm>
            <a:off x="720350" y="1547875"/>
            <a:ext cx="2490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5" type="subTitle"/>
          </p:nvPr>
        </p:nvSpPr>
        <p:spPr>
          <a:xfrm>
            <a:off x="720350" y="3085725"/>
            <a:ext cx="2490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0"/>
          <p:cNvSpPr/>
          <p:nvPr/>
        </p:nvSpPr>
        <p:spPr>
          <a:xfrm>
            <a:off x="3035299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71434" y="4308865"/>
            <a:ext cx="341675" cy="834630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3100" y="2702400"/>
            <a:ext cx="44406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167700" y="1185150"/>
            <a:ext cx="1531500" cy="10665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1"/>
          <p:cNvSpPr txBox="1"/>
          <p:nvPr>
            <p:ph hasCustomPrompt="1" type="title"/>
          </p:nvPr>
        </p:nvSpPr>
        <p:spPr>
          <a:xfrm>
            <a:off x="4308075" y="735750"/>
            <a:ext cx="41229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3" name="Google Shape;193;p21"/>
          <p:cNvSpPr txBox="1"/>
          <p:nvPr>
            <p:ph idx="1" type="subTitle"/>
          </p:nvPr>
        </p:nvSpPr>
        <p:spPr>
          <a:xfrm>
            <a:off x="4308075" y="1381251"/>
            <a:ext cx="4122900" cy="405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hasCustomPrompt="1" idx="2" type="title"/>
          </p:nvPr>
        </p:nvSpPr>
        <p:spPr>
          <a:xfrm>
            <a:off x="4308075" y="2047038"/>
            <a:ext cx="41229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1"/>
          <p:cNvSpPr txBox="1"/>
          <p:nvPr>
            <p:ph idx="3" type="subTitle"/>
          </p:nvPr>
        </p:nvSpPr>
        <p:spPr>
          <a:xfrm>
            <a:off x="4308075" y="2691700"/>
            <a:ext cx="4122900" cy="405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" name="Google Shape;196;p21"/>
          <p:cNvSpPr txBox="1"/>
          <p:nvPr>
            <p:ph hasCustomPrompt="1" idx="4" type="title"/>
          </p:nvPr>
        </p:nvSpPr>
        <p:spPr>
          <a:xfrm>
            <a:off x="4308075" y="3358375"/>
            <a:ext cx="41229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7" name="Google Shape;197;p21"/>
          <p:cNvSpPr txBox="1"/>
          <p:nvPr>
            <p:ph idx="5" type="subTitle"/>
          </p:nvPr>
        </p:nvSpPr>
        <p:spPr>
          <a:xfrm>
            <a:off x="4308075" y="4002150"/>
            <a:ext cx="4122900" cy="4056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2"/>
          <p:cNvGrpSpPr/>
          <p:nvPr/>
        </p:nvGrpSpPr>
        <p:grpSpPr>
          <a:xfrm>
            <a:off x="8543998" y="458260"/>
            <a:ext cx="539081" cy="727314"/>
            <a:chOff x="1545481" y="1155267"/>
            <a:chExt cx="190427" cy="256929"/>
          </a:xfrm>
        </p:grpSpPr>
        <p:sp>
          <p:nvSpPr>
            <p:cNvPr id="201" name="Google Shape;201;p22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04" name="Google Shape;204;p22"/>
          <p:cNvSpPr/>
          <p:nvPr/>
        </p:nvSpPr>
        <p:spPr>
          <a:xfrm>
            <a:off x="58963" y="3039700"/>
            <a:ext cx="661032" cy="2114599"/>
          </a:xfrm>
          <a:custGeom>
            <a:rect b="b" l="l" r="r" t="t"/>
            <a:pathLst>
              <a:path extrusionOk="0" h="19641" w="6139">
                <a:moveTo>
                  <a:pt x="1821" y="4038"/>
                </a:moveTo>
                <a:lnTo>
                  <a:pt x="1821" y="4038"/>
                </a:lnTo>
                <a:cubicBezTo>
                  <a:pt x="1794" y="4055"/>
                  <a:pt x="1776" y="4082"/>
                  <a:pt x="1767" y="4109"/>
                </a:cubicBezTo>
                <a:cubicBezTo>
                  <a:pt x="1723" y="4216"/>
                  <a:pt x="1785" y="4377"/>
                  <a:pt x="1928" y="4537"/>
                </a:cubicBezTo>
                <a:cubicBezTo>
                  <a:pt x="1856" y="4644"/>
                  <a:pt x="1821" y="4769"/>
                  <a:pt x="1812" y="4894"/>
                </a:cubicBezTo>
                <a:lnTo>
                  <a:pt x="1749" y="4858"/>
                </a:lnTo>
                <a:lnTo>
                  <a:pt x="1580" y="5126"/>
                </a:lnTo>
                <a:lnTo>
                  <a:pt x="1473" y="4127"/>
                </a:lnTo>
                <a:lnTo>
                  <a:pt x="1464" y="4127"/>
                </a:lnTo>
                <a:lnTo>
                  <a:pt x="1464" y="4118"/>
                </a:lnTo>
                <a:lnTo>
                  <a:pt x="1491" y="4118"/>
                </a:lnTo>
                <a:cubicBezTo>
                  <a:pt x="1598" y="4118"/>
                  <a:pt x="1714" y="4082"/>
                  <a:pt x="1821" y="4038"/>
                </a:cubicBezTo>
                <a:close/>
                <a:moveTo>
                  <a:pt x="3159" y="6607"/>
                </a:moveTo>
                <a:lnTo>
                  <a:pt x="3159" y="7276"/>
                </a:lnTo>
                <a:lnTo>
                  <a:pt x="2945" y="6990"/>
                </a:lnTo>
                <a:cubicBezTo>
                  <a:pt x="2945" y="6982"/>
                  <a:pt x="2945" y="6964"/>
                  <a:pt x="2945" y="6946"/>
                </a:cubicBezTo>
                <a:cubicBezTo>
                  <a:pt x="2972" y="6910"/>
                  <a:pt x="2998" y="6883"/>
                  <a:pt x="3025" y="6848"/>
                </a:cubicBezTo>
                <a:cubicBezTo>
                  <a:pt x="3088" y="6759"/>
                  <a:pt x="3132" y="6678"/>
                  <a:pt x="3159" y="6607"/>
                </a:cubicBezTo>
                <a:close/>
                <a:moveTo>
                  <a:pt x="4408" y="7133"/>
                </a:moveTo>
                <a:lnTo>
                  <a:pt x="4381" y="7356"/>
                </a:lnTo>
                <a:lnTo>
                  <a:pt x="4292" y="7213"/>
                </a:lnTo>
                <a:cubicBezTo>
                  <a:pt x="4328" y="7187"/>
                  <a:pt x="4372" y="7160"/>
                  <a:pt x="4408" y="7133"/>
                </a:cubicBezTo>
                <a:close/>
                <a:moveTo>
                  <a:pt x="2472" y="4894"/>
                </a:moveTo>
                <a:cubicBezTo>
                  <a:pt x="2561" y="4930"/>
                  <a:pt x="2650" y="4948"/>
                  <a:pt x="2740" y="4948"/>
                </a:cubicBezTo>
                <a:cubicBezTo>
                  <a:pt x="2775" y="4948"/>
                  <a:pt x="2811" y="4939"/>
                  <a:pt x="2847" y="4939"/>
                </a:cubicBezTo>
                <a:lnTo>
                  <a:pt x="3159" y="5340"/>
                </a:lnTo>
                <a:lnTo>
                  <a:pt x="3159" y="6205"/>
                </a:lnTo>
                <a:cubicBezTo>
                  <a:pt x="3141" y="6223"/>
                  <a:pt x="3123" y="6241"/>
                  <a:pt x="3114" y="6259"/>
                </a:cubicBezTo>
                <a:cubicBezTo>
                  <a:pt x="3105" y="6277"/>
                  <a:pt x="3096" y="6304"/>
                  <a:pt x="3096" y="6330"/>
                </a:cubicBezTo>
                <a:cubicBezTo>
                  <a:pt x="3070" y="6312"/>
                  <a:pt x="3043" y="6304"/>
                  <a:pt x="3007" y="6304"/>
                </a:cubicBezTo>
                <a:cubicBezTo>
                  <a:pt x="3000" y="6303"/>
                  <a:pt x="2993" y="6303"/>
                  <a:pt x="2985" y="6303"/>
                </a:cubicBezTo>
                <a:cubicBezTo>
                  <a:pt x="2887" y="6303"/>
                  <a:pt x="2747" y="6354"/>
                  <a:pt x="2615" y="6428"/>
                </a:cubicBezTo>
                <a:cubicBezTo>
                  <a:pt x="2434" y="6305"/>
                  <a:pt x="2139" y="6167"/>
                  <a:pt x="1941" y="6167"/>
                </a:cubicBezTo>
                <a:cubicBezTo>
                  <a:pt x="1924" y="6167"/>
                  <a:pt x="1908" y="6168"/>
                  <a:pt x="1892" y="6170"/>
                </a:cubicBezTo>
                <a:cubicBezTo>
                  <a:pt x="1839" y="6179"/>
                  <a:pt x="1785" y="6223"/>
                  <a:pt x="1767" y="6277"/>
                </a:cubicBezTo>
                <a:cubicBezTo>
                  <a:pt x="1723" y="6393"/>
                  <a:pt x="1785" y="6553"/>
                  <a:pt x="1937" y="6714"/>
                </a:cubicBezTo>
                <a:cubicBezTo>
                  <a:pt x="1990" y="6776"/>
                  <a:pt x="2053" y="6830"/>
                  <a:pt x="2115" y="6874"/>
                </a:cubicBezTo>
                <a:cubicBezTo>
                  <a:pt x="2062" y="6982"/>
                  <a:pt x="2044" y="7106"/>
                  <a:pt x="2053" y="7222"/>
                </a:cubicBezTo>
                <a:lnTo>
                  <a:pt x="1839" y="7579"/>
                </a:lnTo>
                <a:lnTo>
                  <a:pt x="1669" y="5982"/>
                </a:lnTo>
                <a:lnTo>
                  <a:pt x="1687" y="5965"/>
                </a:lnTo>
                <a:lnTo>
                  <a:pt x="1669" y="5938"/>
                </a:lnTo>
                <a:lnTo>
                  <a:pt x="1607" y="5367"/>
                </a:lnTo>
                <a:lnTo>
                  <a:pt x="1821" y="5010"/>
                </a:lnTo>
                <a:cubicBezTo>
                  <a:pt x="1830" y="5019"/>
                  <a:pt x="1830" y="5028"/>
                  <a:pt x="1830" y="5046"/>
                </a:cubicBezTo>
                <a:lnTo>
                  <a:pt x="1839" y="5064"/>
                </a:lnTo>
                <a:lnTo>
                  <a:pt x="1856" y="5072"/>
                </a:lnTo>
                <a:cubicBezTo>
                  <a:pt x="1892" y="5072"/>
                  <a:pt x="1928" y="5081"/>
                  <a:pt x="1964" y="5081"/>
                </a:cubicBezTo>
                <a:cubicBezTo>
                  <a:pt x="2133" y="5081"/>
                  <a:pt x="2311" y="5001"/>
                  <a:pt x="2472" y="4894"/>
                </a:cubicBezTo>
                <a:close/>
                <a:moveTo>
                  <a:pt x="3302" y="6785"/>
                </a:moveTo>
                <a:cubicBezTo>
                  <a:pt x="3382" y="6883"/>
                  <a:pt x="3480" y="6964"/>
                  <a:pt x="3587" y="7035"/>
                </a:cubicBezTo>
                <a:cubicBezTo>
                  <a:pt x="3560" y="7106"/>
                  <a:pt x="3543" y="7187"/>
                  <a:pt x="3534" y="7267"/>
                </a:cubicBezTo>
                <a:lnTo>
                  <a:pt x="3302" y="7579"/>
                </a:lnTo>
                <a:lnTo>
                  <a:pt x="3302" y="6785"/>
                </a:lnTo>
                <a:close/>
                <a:moveTo>
                  <a:pt x="4167" y="7285"/>
                </a:moveTo>
                <a:lnTo>
                  <a:pt x="4354" y="7597"/>
                </a:lnTo>
                <a:lnTo>
                  <a:pt x="4238" y="8703"/>
                </a:lnTo>
                <a:cubicBezTo>
                  <a:pt x="4122" y="8748"/>
                  <a:pt x="4006" y="8810"/>
                  <a:pt x="3908" y="8873"/>
                </a:cubicBezTo>
                <a:cubicBezTo>
                  <a:pt x="3890" y="8846"/>
                  <a:pt x="3873" y="8819"/>
                  <a:pt x="3855" y="8793"/>
                </a:cubicBezTo>
                <a:cubicBezTo>
                  <a:pt x="3783" y="8703"/>
                  <a:pt x="3534" y="8507"/>
                  <a:pt x="3302" y="8409"/>
                </a:cubicBezTo>
                <a:lnTo>
                  <a:pt x="3302" y="8186"/>
                </a:lnTo>
                <a:cubicBezTo>
                  <a:pt x="3346" y="8088"/>
                  <a:pt x="3346" y="7999"/>
                  <a:pt x="3311" y="7927"/>
                </a:cubicBezTo>
                <a:cubicBezTo>
                  <a:pt x="3311" y="7927"/>
                  <a:pt x="3311" y="7918"/>
                  <a:pt x="3302" y="7909"/>
                </a:cubicBezTo>
                <a:lnTo>
                  <a:pt x="3302" y="7820"/>
                </a:lnTo>
                <a:lnTo>
                  <a:pt x="3623" y="7401"/>
                </a:lnTo>
                <a:cubicBezTo>
                  <a:pt x="3659" y="7401"/>
                  <a:pt x="3694" y="7410"/>
                  <a:pt x="3730" y="7410"/>
                </a:cubicBezTo>
                <a:cubicBezTo>
                  <a:pt x="3873" y="7410"/>
                  <a:pt x="4024" y="7356"/>
                  <a:pt x="4167" y="7285"/>
                </a:cubicBezTo>
                <a:close/>
                <a:moveTo>
                  <a:pt x="2847" y="7106"/>
                </a:moveTo>
                <a:lnTo>
                  <a:pt x="3159" y="7517"/>
                </a:lnTo>
                <a:lnTo>
                  <a:pt x="3159" y="7838"/>
                </a:lnTo>
                <a:cubicBezTo>
                  <a:pt x="2900" y="7838"/>
                  <a:pt x="2445" y="8168"/>
                  <a:pt x="2347" y="8293"/>
                </a:cubicBezTo>
                <a:cubicBezTo>
                  <a:pt x="2249" y="8427"/>
                  <a:pt x="2195" y="8596"/>
                  <a:pt x="2213" y="8757"/>
                </a:cubicBezTo>
                <a:lnTo>
                  <a:pt x="1999" y="9114"/>
                </a:lnTo>
                <a:lnTo>
                  <a:pt x="1892" y="8150"/>
                </a:lnTo>
                <a:lnTo>
                  <a:pt x="1910" y="8132"/>
                </a:lnTo>
                <a:lnTo>
                  <a:pt x="1892" y="8106"/>
                </a:lnTo>
                <a:lnTo>
                  <a:pt x="1856" y="7793"/>
                </a:lnTo>
                <a:lnTo>
                  <a:pt x="1865" y="7802"/>
                </a:lnTo>
                <a:lnTo>
                  <a:pt x="2160" y="7329"/>
                </a:lnTo>
                <a:lnTo>
                  <a:pt x="2195" y="7329"/>
                </a:lnTo>
                <a:cubicBezTo>
                  <a:pt x="2383" y="7329"/>
                  <a:pt x="2588" y="7240"/>
                  <a:pt x="2758" y="7115"/>
                </a:cubicBezTo>
                <a:cubicBezTo>
                  <a:pt x="2784" y="7115"/>
                  <a:pt x="2811" y="7115"/>
                  <a:pt x="2847" y="7106"/>
                </a:cubicBezTo>
                <a:close/>
                <a:moveTo>
                  <a:pt x="4158" y="9471"/>
                </a:moveTo>
                <a:lnTo>
                  <a:pt x="4158" y="9533"/>
                </a:lnTo>
                <a:lnTo>
                  <a:pt x="4131" y="9488"/>
                </a:lnTo>
                <a:cubicBezTo>
                  <a:pt x="4140" y="9479"/>
                  <a:pt x="4149" y="9479"/>
                  <a:pt x="4158" y="9471"/>
                </a:cubicBezTo>
                <a:close/>
                <a:moveTo>
                  <a:pt x="3302" y="9167"/>
                </a:moveTo>
                <a:cubicBezTo>
                  <a:pt x="3382" y="9221"/>
                  <a:pt x="3471" y="9274"/>
                  <a:pt x="3560" y="9310"/>
                </a:cubicBezTo>
                <a:cubicBezTo>
                  <a:pt x="3543" y="9355"/>
                  <a:pt x="3534" y="9399"/>
                  <a:pt x="3534" y="9453"/>
                </a:cubicBezTo>
                <a:lnTo>
                  <a:pt x="3302" y="9756"/>
                </a:lnTo>
                <a:lnTo>
                  <a:pt x="3302" y="9167"/>
                </a:lnTo>
                <a:close/>
                <a:moveTo>
                  <a:pt x="2891" y="8668"/>
                </a:moveTo>
                <a:cubicBezTo>
                  <a:pt x="2918" y="8739"/>
                  <a:pt x="2963" y="8810"/>
                  <a:pt x="3016" y="8882"/>
                </a:cubicBezTo>
                <a:cubicBezTo>
                  <a:pt x="3052" y="8935"/>
                  <a:pt x="3105" y="8989"/>
                  <a:pt x="3159" y="9042"/>
                </a:cubicBezTo>
                <a:lnTo>
                  <a:pt x="3159" y="10532"/>
                </a:lnTo>
                <a:lnTo>
                  <a:pt x="2945" y="10256"/>
                </a:lnTo>
                <a:cubicBezTo>
                  <a:pt x="2945" y="10086"/>
                  <a:pt x="2882" y="9925"/>
                  <a:pt x="2766" y="9801"/>
                </a:cubicBezTo>
                <a:cubicBezTo>
                  <a:pt x="2668" y="9702"/>
                  <a:pt x="2294" y="9479"/>
                  <a:pt x="2026" y="9435"/>
                </a:cubicBezTo>
                <a:lnTo>
                  <a:pt x="2017" y="9337"/>
                </a:lnTo>
                <a:lnTo>
                  <a:pt x="2026" y="9337"/>
                </a:lnTo>
                <a:lnTo>
                  <a:pt x="2320" y="8864"/>
                </a:lnTo>
                <a:lnTo>
                  <a:pt x="2356" y="8864"/>
                </a:lnTo>
                <a:cubicBezTo>
                  <a:pt x="2543" y="8864"/>
                  <a:pt x="2731" y="8784"/>
                  <a:pt x="2891" y="8668"/>
                </a:cubicBezTo>
                <a:close/>
                <a:moveTo>
                  <a:pt x="3989" y="9542"/>
                </a:moveTo>
                <a:lnTo>
                  <a:pt x="4131" y="9774"/>
                </a:lnTo>
                <a:lnTo>
                  <a:pt x="3935" y="11692"/>
                </a:lnTo>
                <a:lnTo>
                  <a:pt x="3766" y="11424"/>
                </a:lnTo>
                <a:cubicBezTo>
                  <a:pt x="3783" y="11255"/>
                  <a:pt x="3730" y="11094"/>
                  <a:pt x="3632" y="10960"/>
                </a:cubicBezTo>
                <a:cubicBezTo>
                  <a:pt x="3587" y="10889"/>
                  <a:pt x="3453" y="10782"/>
                  <a:pt x="3302" y="10684"/>
                </a:cubicBezTo>
                <a:lnTo>
                  <a:pt x="3302" y="9997"/>
                </a:lnTo>
                <a:lnTo>
                  <a:pt x="3623" y="9578"/>
                </a:lnTo>
                <a:cubicBezTo>
                  <a:pt x="3659" y="9586"/>
                  <a:pt x="3694" y="9586"/>
                  <a:pt x="3730" y="9586"/>
                </a:cubicBezTo>
                <a:cubicBezTo>
                  <a:pt x="3819" y="9586"/>
                  <a:pt x="3899" y="9569"/>
                  <a:pt x="3989" y="9542"/>
                </a:cubicBezTo>
                <a:close/>
                <a:moveTo>
                  <a:pt x="2106" y="10131"/>
                </a:moveTo>
                <a:lnTo>
                  <a:pt x="2106" y="10131"/>
                </a:lnTo>
                <a:cubicBezTo>
                  <a:pt x="2285" y="10273"/>
                  <a:pt x="2526" y="10380"/>
                  <a:pt x="2740" y="10380"/>
                </a:cubicBezTo>
                <a:cubicBezTo>
                  <a:pt x="2775" y="10380"/>
                  <a:pt x="2811" y="10372"/>
                  <a:pt x="2847" y="10372"/>
                </a:cubicBezTo>
                <a:lnTo>
                  <a:pt x="2963" y="10523"/>
                </a:lnTo>
                <a:cubicBezTo>
                  <a:pt x="2924" y="10510"/>
                  <a:pt x="2884" y="10502"/>
                  <a:pt x="2849" y="10502"/>
                </a:cubicBezTo>
                <a:cubicBezTo>
                  <a:pt x="2836" y="10502"/>
                  <a:pt x="2823" y="10503"/>
                  <a:pt x="2811" y="10505"/>
                </a:cubicBezTo>
                <a:cubicBezTo>
                  <a:pt x="2749" y="10505"/>
                  <a:pt x="2695" y="10532"/>
                  <a:pt x="2668" y="10586"/>
                </a:cubicBezTo>
                <a:cubicBezTo>
                  <a:pt x="2615" y="10693"/>
                  <a:pt x="2659" y="10862"/>
                  <a:pt x="2793" y="11041"/>
                </a:cubicBezTo>
                <a:cubicBezTo>
                  <a:pt x="2882" y="11165"/>
                  <a:pt x="3016" y="11290"/>
                  <a:pt x="3159" y="11380"/>
                </a:cubicBezTo>
                <a:lnTo>
                  <a:pt x="3159" y="11460"/>
                </a:lnTo>
                <a:cubicBezTo>
                  <a:pt x="2963" y="11567"/>
                  <a:pt x="2775" y="11719"/>
                  <a:pt x="2713" y="11799"/>
                </a:cubicBezTo>
                <a:cubicBezTo>
                  <a:pt x="2704" y="11808"/>
                  <a:pt x="2695" y="11817"/>
                  <a:pt x="2686" y="11835"/>
                </a:cubicBezTo>
                <a:lnTo>
                  <a:pt x="2668" y="11835"/>
                </a:lnTo>
                <a:cubicBezTo>
                  <a:pt x="2606" y="11835"/>
                  <a:pt x="2552" y="11870"/>
                  <a:pt x="2526" y="11915"/>
                </a:cubicBezTo>
                <a:cubicBezTo>
                  <a:pt x="2481" y="12004"/>
                  <a:pt x="2508" y="12120"/>
                  <a:pt x="2579" y="12254"/>
                </a:cubicBezTo>
                <a:lnTo>
                  <a:pt x="2499" y="12397"/>
                </a:lnTo>
                <a:cubicBezTo>
                  <a:pt x="2445" y="12370"/>
                  <a:pt x="2383" y="12343"/>
                  <a:pt x="2329" y="12316"/>
                </a:cubicBezTo>
                <a:lnTo>
                  <a:pt x="2258" y="11638"/>
                </a:lnTo>
                <a:lnTo>
                  <a:pt x="2276" y="11620"/>
                </a:lnTo>
                <a:lnTo>
                  <a:pt x="2258" y="11603"/>
                </a:lnTo>
                <a:lnTo>
                  <a:pt x="2124" y="10309"/>
                </a:lnTo>
                <a:lnTo>
                  <a:pt x="2142" y="10291"/>
                </a:lnTo>
                <a:lnTo>
                  <a:pt x="2115" y="10264"/>
                </a:lnTo>
                <a:lnTo>
                  <a:pt x="2106" y="10131"/>
                </a:lnTo>
                <a:close/>
                <a:moveTo>
                  <a:pt x="3694" y="11594"/>
                </a:moveTo>
                <a:lnTo>
                  <a:pt x="3908" y="11933"/>
                </a:lnTo>
                <a:lnTo>
                  <a:pt x="3792" y="13021"/>
                </a:lnTo>
                <a:lnTo>
                  <a:pt x="3623" y="12753"/>
                </a:lnTo>
                <a:cubicBezTo>
                  <a:pt x="3641" y="12584"/>
                  <a:pt x="3596" y="12423"/>
                  <a:pt x="3489" y="12290"/>
                </a:cubicBezTo>
                <a:cubicBezTo>
                  <a:pt x="3462" y="12245"/>
                  <a:pt x="3400" y="12182"/>
                  <a:pt x="3320" y="12120"/>
                </a:cubicBezTo>
                <a:cubicBezTo>
                  <a:pt x="3409" y="12049"/>
                  <a:pt x="3489" y="11968"/>
                  <a:pt x="3551" y="11879"/>
                </a:cubicBezTo>
                <a:cubicBezTo>
                  <a:pt x="3632" y="11772"/>
                  <a:pt x="3676" y="11674"/>
                  <a:pt x="3694" y="11594"/>
                </a:cubicBezTo>
                <a:close/>
                <a:moveTo>
                  <a:pt x="2668" y="12388"/>
                </a:moveTo>
                <a:cubicBezTo>
                  <a:pt x="2793" y="12548"/>
                  <a:pt x="2963" y="12691"/>
                  <a:pt x="3159" y="12780"/>
                </a:cubicBezTo>
                <a:lnTo>
                  <a:pt x="3159" y="13315"/>
                </a:lnTo>
                <a:lnTo>
                  <a:pt x="2945" y="13030"/>
                </a:lnTo>
                <a:cubicBezTo>
                  <a:pt x="2945" y="12869"/>
                  <a:pt x="2882" y="12709"/>
                  <a:pt x="2766" y="12584"/>
                </a:cubicBezTo>
                <a:cubicBezTo>
                  <a:pt x="2731" y="12557"/>
                  <a:pt x="2686" y="12513"/>
                  <a:pt x="2624" y="12468"/>
                </a:cubicBezTo>
                <a:lnTo>
                  <a:pt x="2668" y="12388"/>
                </a:lnTo>
                <a:close/>
                <a:moveTo>
                  <a:pt x="2410" y="13084"/>
                </a:moveTo>
                <a:lnTo>
                  <a:pt x="2410" y="13084"/>
                </a:lnTo>
                <a:cubicBezTo>
                  <a:pt x="2517" y="13128"/>
                  <a:pt x="2633" y="13155"/>
                  <a:pt x="2740" y="13155"/>
                </a:cubicBezTo>
                <a:cubicBezTo>
                  <a:pt x="2775" y="13155"/>
                  <a:pt x="2811" y="13155"/>
                  <a:pt x="2847" y="13146"/>
                </a:cubicBezTo>
                <a:lnTo>
                  <a:pt x="3159" y="13556"/>
                </a:lnTo>
                <a:lnTo>
                  <a:pt x="3159" y="14065"/>
                </a:lnTo>
                <a:cubicBezTo>
                  <a:pt x="2976" y="13925"/>
                  <a:pt x="2682" y="13743"/>
                  <a:pt x="2494" y="13743"/>
                </a:cubicBezTo>
                <a:cubicBezTo>
                  <a:pt x="2490" y="13743"/>
                  <a:pt x="2485" y="13743"/>
                  <a:pt x="2481" y="13744"/>
                </a:cubicBezTo>
                <a:lnTo>
                  <a:pt x="2463" y="13547"/>
                </a:lnTo>
                <a:lnTo>
                  <a:pt x="2481" y="13530"/>
                </a:lnTo>
                <a:lnTo>
                  <a:pt x="2454" y="13512"/>
                </a:lnTo>
                <a:lnTo>
                  <a:pt x="2410" y="13084"/>
                </a:lnTo>
                <a:close/>
                <a:moveTo>
                  <a:pt x="3302" y="12834"/>
                </a:moveTo>
                <a:cubicBezTo>
                  <a:pt x="3364" y="12852"/>
                  <a:pt x="3427" y="12860"/>
                  <a:pt x="3489" y="12860"/>
                </a:cubicBezTo>
                <a:cubicBezTo>
                  <a:pt x="3498" y="12860"/>
                  <a:pt x="3507" y="12860"/>
                  <a:pt x="3516" y="12852"/>
                </a:cubicBezTo>
                <a:lnTo>
                  <a:pt x="3766" y="13262"/>
                </a:lnTo>
                <a:lnTo>
                  <a:pt x="3757" y="13405"/>
                </a:lnTo>
                <a:cubicBezTo>
                  <a:pt x="3739" y="13414"/>
                  <a:pt x="3730" y="13423"/>
                  <a:pt x="3721" y="13431"/>
                </a:cubicBezTo>
                <a:cubicBezTo>
                  <a:pt x="3605" y="13556"/>
                  <a:pt x="3543" y="13708"/>
                  <a:pt x="3534" y="13869"/>
                </a:cubicBezTo>
                <a:lnTo>
                  <a:pt x="3302" y="14172"/>
                </a:lnTo>
                <a:lnTo>
                  <a:pt x="3302" y="12834"/>
                </a:lnTo>
                <a:close/>
                <a:moveTo>
                  <a:pt x="4105" y="13922"/>
                </a:moveTo>
                <a:cubicBezTo>
                  <a:pt x="4105" y="13922"/>
                  <a:pt x="4105" y="13931"/>
                  <a:pt x="4105" y="13940"/>
                </a:cubicBezTo>
                <a:lnTo>
                  <a:pt x="3810" y="14243"/>
                </a:lnTo>
                <a:lnTo>
                  <a:pt x="3837" y="13993"/>
                </a:lnTo>
                <a:cubicBezTo>
                  <a:pt x="3926" y="13985"/>
                  <a:pt x="4015" y="13958"/>
                  <a:pt x="4105" y="13922"/>
                </a:cubicBezTo>
                <a:close/>
                <a:moveTo>
                  <a:pt x="3623" y="13993"/>
                </a:moveTo>
                <a:cubicBezTo>
                  <a:pt x="3650" y="14002"/>
                  <a:pt x="3667" y="14002"/>
                  <a:pt x="3694" y="14002"/>
                </a:cubicBezTo>
                <a:lnTo>
                  <a:pt x="3596" y="14930"/>
                </a:lnTo>
                <a:lnTo>
                  <a:pt x="3427" y="14663"/>
                </a:lnTo>
                <a:cubicBezTo>
                  <a:pt x="3435" y="14547"/>
                  <a:pt x="3418" y="14431"/>
                  <a:pt x="3373" y="14324"/>
                </a:cubicBezTo>
                <a:lnTo>
                  <a:pt x="3623" y="13993"/>
                </a:lnTo>
                <a:close/>
                <a:moveTo>
                  <a:pt x="2552" y="14395"/>
                </a:moveTo>
                <a:lnTo>
                  <a:pt x="2552" y="14395"/>
                </a:lnTo>
                <a:cubicBezTo>
                  <a:pt x="2713" y="14573"/>
                  <a:pt x="2936" y="14716"/>
                  <a:pt x="3159" y="14761"/>
                </a:cubicBezTo>
                <a:lnTo>
                  <a:pt x="3159" y="15617"/>
                </a:lnTo>
                <a:lnTo>
                  <a:pt x="2677" y="15617"/>
                </a:lnTo>
                <a:lnTo>
                  <a:pt x="2597" y="14877"/>
                </a:lnTo>
                <a:lnTo>
                  <a:pt x="2615" y="14868"/>
                </a:lnTo>
                <a:lnTo>
                  <a:pt x="2597" y="14841"/>
                </a:lnTo>
                <a:lnTo>
                  <a:pt x="2552" y="14395"/>
                </a:lnTo>
                <a:close/>
                <a:moveTo>
                  <a:pt x="3320" y="14770"/>
                </a:moveTo>
                <a:lnTo>
                  <a:pt x="3569" y="15171"/>
                </a:lnTo>
                <a:lnTo>
                  <a:pt x="3525" y="15617"/>
                </a:lnTo>
                <a:lnTo>
                  <a:pt x="3302" y="15617"/>
                </a:lnTo>
                <a:lnTo>
                  <a:pt x="3302" y="14770"/>
                </a:lnTo>
                <a:close/>
                <a:moveTo>
                  <a:pt x="2625" y="0"/>
                </a:moveTo>
                <a:cubicBezTo>
                  <a:pt x="2609" y="0"/>
                  <a:pt x="2594" y="2"/>
                  <a:pt x="2579" y="5"/>
                </a:cubicBezTo>
                <a:cubicBezTo>
                  <a:pt x="2526" y="23"/>
                  <a:pt x="2481" y="68"/>
                  <a:pt x="2463" y="130"/>
                </a:cubicBezTo>
                <a:cubicBezTo>
                  <a:pt x="2392" y="371"/>
                  <a:pt x="2624" y="906"/>
                  <a:pt x="2740" y="1031"/>
                </a:cubicBezTo>
                <a:cubicBezTo>
                  <a:pt x="2847" y="1156"/>
                  <a:pt x="2998" y="1236"/>
                  <a:pt x="3159" y="1254"/>
                </a:cubicBezTo>
                <a:lnTo>
                  <a:pt x="3159" y="2922"/>
                </a:lnTo>
                <a:lnTo>
                  <a:pt x="2945" y="2646"/>
                </a:lnTo>
                <a:cubicBezTo>
                  <a:pt x="2945" y="2476"/>
                  <a:pt x="2882" y="2307"/>
                  <a:pt x="2766" y="2191"/>
                </a:cubicBezTo>
                <a:cubicBezTo>
                  <a:pt x="2660" y="2076"/>
                  <a:pt x="2223" y="1819"/>
                  <a:pt x="1958" y="1819"/>
                </a:cubicBezTo>
                <a:cubicBezTo>
                  <a:pt x="1935" y="1819"/>
                  <a:pt x="1913" y="1821"/>
                  <a:pt x="1892" y="1825"/>
                </a:cubicBezTo>
                <a:cubicBezTo>
                  <a:pt x="1839" y="1825"/>
                  <a:pt x="1785" y="1870"/>
                  <a:pt x="1767" y="1923"/>
                </a:cubicBezTo>
                <a:cubicBezTo>
                  <a:pt x="1723" y="2039"/>
                  <a:pt x="1785" y="2200"/>
                  <a:pt x="1937" y="2360"/>
                </a:cubicBezTo>
                <a:cubicBezTo>
                  <a:pt x="2133" y="2583"/>
                  <a:pt x="2445" y="2762"/>
                  <a:pt x="2740" y="2762"/>
                </a:cubicBezTo>
                <a:cubicBezTo>
                  <a:pt x="2775" y="2762"/>
                  <a:pt x="2811" y="2762"/>
                  <a:pt x="2847" y="2753"/>
                </a:cubicBezTo>
                <a:lnTo>
                  <a:pt x="3159" y="3163"/>
                </a:lnTo>
                <a:lnTo>
                  <a:pt x="3159" y="5099"/>
                </a:lnTo>
                <a:lnTo>
                  <a:pt x="2945" y="4823"/>
                </a:lnTo>
                <a:cubicBezTo>
                  <a:pt x="2945" y="4707"/>
                  <a:pt x="2909" y="4591"/>
                  <a:pt x="2856" y="4493"/>
                </a:cubicBezTo>
                <a:cubicBezTo>
                  <a:pt x="2936" y="4350"/>
                  <a:pt x="2963" y="4225"/>
                  <a:pt x="2918" y="4136"/>
                </a:cubicBezTo>
                <a:cubicBezTo>
                  <a:pt x="2891" y="4082"/>
                  <a:pt x="2838" y="4055"/>
                  <a:pt x="2775" y="4047"/>
                </a:cubicBezTo>
                <a:cubicBezTo>
                  <a:pt x="2677" y="4047"/>
                  <a:pt x="2552" y="4082"/>
                  <a:pt x="2427" y="4154"/>
                </a:cubicBezTo>
                <a:cubicBezTo>
                  <a:pt x="2268" y="4066"/>
                  <a:pt x="2079" y="3999"/>
                  <a:pt x="1939" y="3999"/>
                </a:cubicBezTo>
                <a:cubicBezTo>
                  <a:pt x="1923" y="3999"/>
                  <a:pt x="1907" y="4000"/>
                  <a:pt x="1892" y="4002"/>
                </a:cubicBezTo>
                <a:cubicBezTo>
                  <a:pt x="1892" y="4011"/>
                  <a:pt x="1883" y="4011"/>
                  <a:pt x="1874" y="4011"/>
                </a:cubicBezTo>
                <a:cubicBezTo>
                  <a:pt x="2053" y="3922"/>
                  <a:pt x="2213" y="3779"/>
                  <a:pt x="2320" y="3627"/>
                </a:cubicBezTo>
                <a:cubicBezTo>
                  <a:pt x="2454" y="3449"/>
                  <a:pt x="2499" y="3279"/>
                  <a:pt x="2445" y="3172"/>
                </a:cubicBezTo>
                <a:cubicBezTo>
                  <a:pt x="2419" y="3128"/>
                  <a:pt x="2365" y="3092"/>
                  <a:pt x="2303" y="3092"/>
                </a:cubicBezTo>
                <a:cubicBezTo>
                  <a:pt x="2293" y="3091"/>
                  <a:pt x="2284" y="3091"/>
                  <a:pt x="2274" y="3091"/>
                </a:cubicBezTo>
                <a:cubicBezTo>
                  <a:pt x="2018" y="3091"/>
                  <a:pt x="1576" y="3418"/>
                  <a:pt x="1482" y="3547"/>
                </a:cubicBezTo>
                <a:cubicBezTo>
                  <a:pt x="1464" y="3574"/>
                  <a:pt x="1446" y="3600"/>
                  <a:pt x="1428" y="3627"/>
                </a:cubicBezTo>
                <a:cubicBezTo>
                  <a:pt x="1357" y="3431"/>
                  <a:pt x="1232" y="3253"/>
                  <a:pt x="1089" y="3128"/>
                </a:cubicBezTo>
                <a:cubicBezTo>
                  <a:pt x="956" y="3008"/>
                  <a:pt x="828" y="2944"/>
                  <a:pt x="727" y="2944"/>
                </a:cubicBezTo>
                <a:cubicBezTo>
                  <a:pt x="700" y="2944"/>
                  <a:pt x="675" y="2949"/>
                  <a:pt x="652" y="2958"/>
                </a:cubicBezTo>
                <a:cubicBezTo>
                  <a:pt x="599" y="2976"/>
                  <a:pt x="554" y="3030"/>
                  <a:pt x="545" y="3083"/>
                </a:cubicBezTo>
                <a:cubicBezTo>
                  <a:pt x="500" y="3333"/>
                  <a:pt x="795" y="3841"/>
                  <a:pt x="911" y="3948"/>
                </a:cubicBezTo>
                <a:cubicBezTo>
                  <a:pt x="1036" y="4073"/>
                  <a:pt x="1205" y="4136"/>
                  <a:pt x="1375" y="4136"/>
                </a:cubicBezTo>
                <a:lnTo>
                  <a:pt x="1330" y="4145"/>
                </a:lnTo>
                <a:lnTo>
                  <a:pt x="1455" y="5331"/>
                </a:lnTo>
                <a:lnTo>
                  <a:pt x="1330" y="5536"/>
                </a:lnTo>
                <a:lnTo>
                  <a:pt x="1455" y="5617"/>
                </a:lnTo>
                <a:lnTo>
                  <a:pt x="1482" y="5572"/>
                </a:lnTo>
                <a:lnTo>
                  <a:pt x="1500" y="5768"/>
                </a:lnTo>
                <a:lnTo>
                  <a:pt x="1286" y="5536"/>
                </a:lnTo>
                <a:cubicBezTo>
                  <a:pt x="1268" y="5367"/>
                  <a:pt x="1178" y="5215"/>
                  <a:pt x="1054" y="5108"/>
                </a:cubicBezTo>
                <a:cubicBezTo>
                  <a:pt x="944" y="5015"/>
                  <a:pt x="521" y="4819"/>
                  <a:pt x="256" y="4819"/>
                </a:cubicBezTo>
                <a:cubicBezTo>
                  <a:pt x="218" y="4819"/>
                  <a:pt x="183" y="4823"/>
                  <a:pt x="153" y="4832"/>
                </a:cubicBezTo>
                <a:cubicBezTo>
                  <a:pt x="99" y="4849"/>
                  <a:pt x="54" y="4894"/>
                  <a:pt x="37" y="4948"/>
                </a:cubicBezTo>
                <a:cubicBezTo>
                  <a:pt x="1" y="5064"/>
                  <a:pt x="81" y="5215"/>
                  <a:pt x="251" y="5367"/>
                </a:cubicBezTo>
                <a:cubicBezTo>
                  <a:pt x="465" y="5554"/>
                  <a:pt x="732" y="5670"/>
                  <a:pt x="1027" y="5688"/>
                </a:cubicBezTo>
                <a:cubicBezTo>
                  <a:pt x="1080" y="5688"/>
                  <a:pt x="1143" y="5679"/>
                  <a:pt x="1196" y="5661"/>
                </a:cubicBezTo>
                <a:lnTo>
                  <a:pt x="1526" y="6009"/>
                </a:lnTo>
                <a:lnTo>
                  <a:pt x="1723" y="7936"/>
                </a:lnTo>
                <a:lnTo>
                  <a:pt x="1509" y="7704"/>
                </a:lnTo>
                <a:cubicBezTo>
                  <a:pt x="1491" y="7535"/>
                  <a:pt x="1410" y="7383"/>
                  <a:pt x="1277" y="7276"/>
                </a:cubicBezTo>
                <a:cubicBezTo>
                  <a:pt x="1167" y="7182"/>
                  <a:pt x="751" y="6986"/>
                  <a:pt x="487" y="6986"/>
                </a:cubicBezTo>
                <a:cubicBezTo>
                  <a:pt x="449" y="6986"/>
                  <a:pt x="415" y="6990"/>
                  <a:pt x="385" y="6999"/>
                </a:cubicBezTo>
                <a:cubicBezTo>
                  <a:pt x="322" y="7017"/>
                  <a:pt x="277" y="7062"/>
                  <a:pt x="260" y="7115"/>
                </a:cubicBezTo>
                <a:cubicBezTo>
                  <a:pt x="233" y="7231"/>
                  <a:pt x="313" y="7392"/>
                  <a:pt x="474" y="7535"/>
                </a:cubicBezTo>
                <a:cubicBezTo>
                  <a:pt x="688" y="7731"/>
                  <a:pt x="964" y="7838"/>
                  <a:pt x="1250" y="7856"/>
                </a:cubicBezTo>
                <a:cubicBezTo>
                  <a:pt x="1312" y="7856"/>
                  <a:pt x="1366" y="7847"/>
                  <a:pt x="1428" y="7829"/>
                </a:cubicBezTo>
                <a:lnTo>
                  <a:pt x="1749" y="8168"/>
                </a:lnTo>
                <a:lnTo>
                  <a:pt x="1883" y="9435"/>
                </a:lnTo>
                <a:cubicBezTo>
                  <a:pt x="1830" y="9453"/>
                  <a:pt x="1785" y="9488"/>
                  <a:pt x="1767" y="9542"/>
                </a:cubicBezTo>
                <a:cubicBezTo>
                  <a:pt x="1723" y="9649"/>
                  <a:pt x="1785" y="9810"/>
                  <a:pt x="1937" y="9979"/>
                </a:cubicBezTo>
                <a:lnTo>
                  <a:pt x="1955" y="10095"/>
                </a:lnTo>
                <a:lnTo>
                  <a:pt x="1741" y="9863"/>
                </a:lnTo>
                <a:cubicBezTo>
                  <a:pt x="1714" y="9702"/>
                  <a:pt x="1633" y="9551"/>
                  <a:pt x="1509" y="9435"/>
                </a:cubicBezTo>
                <a:cubicBezTo>
                  <a:pt x="1399" y="9341"/>
                  <a:pt x="976" y="9145"/>
                  <a:pt x="711" y="9145"/>
                </a:cubicBezTo>
                <a:cubicBezTo>
                  <a:pt x="673" y="9145"/>
                  <a:pt x="638" y="9149"/>
                  <a:pt x="608" y="9158"/>
                </a:cubicBezTo>
                <a:cubicBezTo>
                  <a:pt x="554" y="9176"/>
                  <a:pt x="500" y="9221"/>
                  <a:pt x="492" y="9274"/>
                </a:cubicBezTo>
                <a:cubicBezTo>
                  <a:pt x="456" y="9390"/>
                  <a:pt x="536" y="9551"/>
                  <a:pt x="706" y="9694"/>
                </a:cubicBezTo>
                <a:cubicBezTo>
                  <a:pt x="920" y="9890"/>
                  <a:pt x="1187" y="9997"/>
                  <a:pt x="1473" y="10015"/>
                </a:cubicBezTo>
                <a:cubicBezTo>
                  <a:pt x="1535" y="10015"/>
                  <a:pt x="1598" y="10006"/>
                  <a:pt x="1651" y="9988"/>
                </a:cubicBezTo>
                <a:lnTo>
                  <a:pt x="1972" y="10327"/>
                </a:lnTo>
                <a:lnTo>
                  <a:pt x="2088" y="11424"/>
                </a:lnTo>
                <a:lnTo>
                  <a:pt x="1865" y="11192"/>
                </a:lnTo>
                <a:cubicBezTo>
                  <a:pt x="1848" y="11023"/>
                  <a:pt x="1767" y="10880"/>
                  <a:pt x="1642" y="10764"/>
                </a:cubicBezTo>
                <a:cubicBezTo>
                  <a:pt x="1533" y="10670"/>
                  <a:pt x="1110" y="10475"/>
                  <a:pt x="845" y="10475"/>
                </a:cubicBezTo>
                <a:cubicBezTo>
                  <a:pt x="806" y="10475"/>
                  <a:pt x="772" y="10479"/>
                  <a:pt x="741" y="10488"/>
                </a:cubicBezTo>
                <a:cubicBezTo>
                  <a:pt x="688" y="10505"/>
                  <a:pt x="634" y="10550"/>
                  <a:pt x="625" y="10603"/>
                </a:cubicBezTo>
                <a:cubicBezTo>
                  <a:pt x="590" y="10719"/>
                  <a:pt x="670" y="10880"/>
                  <a:pt x="839" y="11023"/>
                </a:cubicBezTo>
                <a:cubicBezTo>
                  <a:pt x="1054" y="11219"/>
                  <a:pt x="1330" y="11326"/>
                  <a:pt x="1616" y="11344"/>
                </a:cubicBezTo>
                <a:cubicBezTo>
                  <a:pt x="1669" y="11344"/>
                  <a:pt x="1732" y="11335"/>
                  <a:pt x="1785" y="11317"/>
                </a:cubicBezTo>
                <a:lnTo>
                  <a:pt x="2115" y="11665"/>
                </a:lnTo>
                <a:lnTo>
                  <a:pt x="2178" y="12254"/>
                </a:lnTo>
                <a:cubicBezTo>
                  <a:pt x="2099" y="12228"/>
                  <a:pt x="2026" y="12211"/>
                  <a:pt x="1960" y="12211"/>
                </a:cubicBezTo>
                <a:cubicBezTo>
                  <a:pt x="1936" y="12211"/>
                  <a:pt x="1914" y="12213"/>
                  <a:pt x="1892" y="12218"/>
                </a:cubicBezTo>
                <a:cubicBezTo>
                  <a:pt x="1839" y="12227"/>
                  <a:pt x="1785" y="12263"/>
                  <a:pt x="1767" y="12316"/>
                </a:cubicBezTo>
                <a:cubicBezTo>
                  <a:pt x="1723" y="12432"/>
                  <a:pt x="1785" y="12593"/>
                  <a:pt x="1937" y="12753"/>
                </a:cubicBezTo>
                <a:cubicBezTo>
                  <a:pt x="2026" y="12852"/>
                  <a:pt x="2133" y="12941"/>
                  <a:pt x="2258" y="13012"/>
                </a:cubicBezTo>
                <a:lnTo>
                  <a:pt x="2294" y="13333"/>
                </a:lnTo>
                <a:lnTo>
                  <a:pt x="2294" y="13333"/>
                </a:lnTo>
                <a:lnTo>
                  <a:pt x="2071" y="13101"/>
                </a:lnTo>
                <a:cubicBezTo>
                  <a:pt x="2053" y="12941"/>
                  <a:pt x="1972" y="12789"/>
                  <a:pt x="1848" y="12682"/>
                </a:cubicBezTo>
                <a:cubicBezTo>
                  <a:pt x="1738" y="12588"/>
                  <a:pt x="1315" y="12393"/>
                  <a:pt x="1050" y="12393"/>
                </a:cubicBezTo>
                <a:cubicBezTo>
                  <a:pt x="1012" y="12393"/>
                  <a:pt x="977" y="12397"/>
                  <a:pt x="947" y="12406"/>
                </a:cubicBezTo>
                <a:cubicBezTo>
                  <a:pt x="884" y="12423"/>
                  <a:pt x="839" y="12468"/>
                  <a:pt x="822" y="12521"/>
                </a:cubicBezTo>
                <a:cubicBezTo>
                  <a:pt x="795" y="12637"/>
                  <a:pt x="875" y="12789"/>
                  <a:pt x="1045" y="12941"/>
                </a:cubicBezTo>
                <a:cubicBezTo>
                  <a:pt x="1250" y="13128"/>
                  <a:pt x="1526" y="13244"/>
                  <a:pt x="1812" y="13262"/>
                </a:cubicBezTo>
                <a:cubicBezTo>
                  <a:pt x="1874" y="13262"/>
                  <a:pt x="1937" y="13253"/>
                  <a:pt x="1990" y="13235"/>
                </a:cubicBezTo>
                <a:lnTo>
                  <a:pt x="2311" y="13574"/>
                </a:lnTo>
                <a:lnTo>
                  <a:pt x="2338" y="13815"/>
                </a:lnTo>
                <a:cubicBezTo>
                  <a:pt x="2338" y="13824"/>
                  <a:pt x="2329" y="13824"/>
                  <a:pt x="2329" y="13833"/>
                </a:cubicBezTo>
                <a:cubicBezTo>
                  <a:pt x="2285" y="13913"/>
                  <a:pt x="2303" y="14038"/>
                  <a:pt x="2374" y="14163"/>
                </a:cubicBezTo>
                <a:lnTo>
                  <a:pt x="2427" y="14663"/>
                </a:lnTo>
                <a:lnTo>
                  <a:pt x="2427" y="14663"/>
                </a:lnTo>
                <a:lnTo>
                  <a:pt x="2213" y="14431"/>
                </a:lnTo>
                <a:cubicBezTo>
                  <a:pt x="2187" y="14270"/>
                  <a:pt x="2106" y="14118"/>
                  <a:pt x="1981" y="14011"/>
                </a:cubicBezTo>
                <a:cubicBezTo>
                  <a:pt x="1872" y="13918"/>
                  <a:pt x="1449" y="13722"/>
                  <a:pt x="1184" y="13722"/>
                </a:cubicBezTo>
                <a:cubicBezTo>
                  <a:pt x="1145" y="13722"/>
                  <a:pt x="1111" y="13726"/>
                  <a:pt x="1080" y="13735"/>
                </a:cubicBezTo>
                <a:cubicBezTo>
                  <a:pt x="1027" y="13753"/>
                  <a:pt x="982" y="13797"/>
                  <a:pt x="964" y="13851"/>
                </a:cubicBezTo>
                <a:cubicBezTo>
                  <a:pt x="929" y="13967"/>
                  <a:pt x="1009" y="14118"/>
                  <a:pt x="1178" y="14270"/>
                </a:cubicBezTo>
                <a:cubicBezTo>
                  <a:pt x="1393" y="14457"/>
                  <a:pt x="1660" y="14573"/>
                  <a:pt x="1955" y="14591"/>
                </a:cubicBezTo>
                <a:cubicBezTo>
                  <a:pt x="2008" y="14591"/>
                  <a:pt x="2071" y="14582"/>
                  <a:pt x="2133" y="14564"/>
                </a:cubicBezTo>
                <a:lnTo>
                  <a:pt x="2454" y="14903"/>
                </a:lnTo>
                <a:lnTo>
                  <a:pt x="2526" y="15617"/>
                </a:lnTo>
                <a:lnTo>
                  <a:pt x="2035" y="15617"/>
                </a:lnTo>
                <a:lnTo>
                  <a:pt x="2240" y="19640"/>
                </a:lnTo>
                <a:lnTo>
                  <a:pt x="3873" y="19640"/>
                </a:lnTo>
                <a:lnTo>
                  <a:pt x="4078" y="15617"/>
                </a:lnTo>
                <a:lnTo>
                  <a:pt x="3667" y="15617"/>
                </a:lnTo>
                <a:lnTo>
                  <a:pt x="3712" y="15180"/>
                </a:lnTo>
                <a:lnTo>
                  <a:pt x="3739" y="15162"/>
                </a:lnTo>
                <a:lnTo>
                  <a:pt x="3721" y="15135"/>
                </a:lnTo>
                <a:lnTo>
                  <a:pt x="3792" y="14457"/>
                </a:lnTo>
                <a:lnTo>
                  <a:pt x="3801" y="14466"/>
                </a:lnTo>
                <a:lnTo>
                  <a:pt x="4185" y="14065"/>
                </a:lnTo>
                <a:cubicBezTo>
                  <a:pt x="4224" y="14078"/>
                  <a:pt x="4268" y="14086"/>
                  <a:pt x="4310" y="14086"/>
                </a:cubicBezTo>
                <a:cubicBezTo>
                  <a:pt x="4325" y="14086"/>
                  <a:pt x="4340" y="14085"/>
                  <a:pt x="4354" y="14083"/>
                </a:cubicBezTo>
                <a:cubicBezTo>
                  <a:pt x="4640" y="14074"/>
                  <a:pt x="4916" y="13958"/>
                  <a:pt x="5130" y="13770"/>
                </a:cubicBezTo>
                <a:cubicBezTo>
                  <a:pt x="5300" y="13619"/>
                  <a:pt x="5380" y="13467"/>
                  <a:pt x="5345" y="13351"/>
                </a:cubicBezTo>
                <a:cubicBezTo>
                  <a:pt x="5336" y="13298"/>
                  <a:pt x="5282" y="13253"/>
                  <a:pt x="5229" y="13235"/>
                </a:cubicBezTo>
                <a:cubicBezTo>
                  <a:pt x="5198" y="13226"/>
                  <a:pt x="5163" y="13222"/>
                  <a:pt x="5125" y="13222"/>
                </a:cubicBezTo>
                <a:cubicBezTo>
                  <a:pt x="5008" y="13222"/>
                  <a:pt x="4861" y="13259"/>
                  <a:pt x="4720" y="13307"/>
                </a:cubicBezTo>
                <a:cubicBezTo>
                  <a:pt x="4729" y="13262"/>
                  <a:pt x="4729" y="13208"/>
                  <a:pt x="4720" y="13173"/>
                </a:cubicBezTo>
                <a:cubicBezTo>
                  <a:pt x="4693" y="13110"/>
                  <a:pt x="4640" y="13075"/>
                  <a:pt x="4586" y="13066"/>
                </a:cubicBezTo>
                <a:cubicBezTo>
                  <a:pt x="4566" y="13062"/>
                  <a:pt x="4545" y="13060"/>
                  <a:pt x="4522" y="13060"/>
                </a:cubicBezTo>
                <a:cubicBezTo>
                  <a:pt x="4343" y="13060"/>
                  <a:pt x="4091" y="13178"/>
                  <a:pt x="3908" y="13289"/>
                </a:cubicBezTo>
                <a:lnTo>
                  <a:pt x="3917" y="13271"/>
                </a:lnTo>
                <a:lnTo>
                  <a:pt x="3935" y="13253"/>
                </a:lnTo>
                <a:lnTo>
                  <a:pt x="3917" y="13226"/>
                </a:lnTo>
                <a:lnTo>
                  <a:pt x="4051" y="11942"/>
                </a:lnTo>
                <a:lnTo>
                  <a:pt x="4078" y="11924"/>
                </a:lnTo>
                <a:lnTo>
                  <a:pt x="4060" y="11897"/>
                </a:lnTo>
                <a:lnTo>
                  <a:pt x="4158" y="10960"/>
                </a:lnTo>
                <a:lnTo>
                  <a:pt x="4167" y="10969"/>
                </a:lnTo>
                <a:lnTo>
                  <a:pt x="4551" y="10568"/>
                </a:lnTo>
                <a:cubicBezTo>
                  <a:pt x="4604" y="10577"/>
                  <a:pt x="4667" y="10586"/>
                  <a:pt x="4720" y="10586"/>
                </a:cubicBezTo>
                <a:cubicBezTo>
                  <a:pt x="5006" y="10577"/>
                  <a:pt x="5282" y="10461"/>
                  <a:pt x="5496" y="10264"/>
                </a:cubicBezTo>
                <a:cubicBezTo>
                  <a:pt x="5666" y="10122"/>
                  <a:pt x="5746" y="9970"/>
                  <a:pt x="5710" y="9854"/>
                </a:cubicBezTo>
                <a:cubicBezTo>
                  <a:pt x="5693" y="9792"/>
                  <a:pt x="5648" y="9747"/>
                  <a:pt x="5594" y="9738"/>
                </a:cubicBezTo>
                <a:cubicBezTo>
                  <a:pt x="5563" y="9729"/>
                  <a:pt x="5527" y="9725"/>
                  <a:pt x="5488" y="9725"/>
                </a:cubicBezTo>
                <a:cubicBezTo>
                  <a:pt x="5222" y="9725"/>
                  <a:pt x="4802" y="9914"/>
                  <a:pt x="4693" y="10015"/>
                </a:cubicBezTo>
                <a:cubicBezTo>
                  <a:pt x="4560" y="10122"/>
                  <a:pt x="4479" y="10273"/>
                  <a:pt x="4461" y="10443"/>
                </a:cubicBezTo>
                <a:lnTo>
                  <a:pt x="4176" y="10746"/>
                </a:lnTo>
                <a:lnTo>
                  <a:pt x="4176" y="10746"/>
                </a:lnTo>
                <a:lnTo>
                  <a:pt x="4274" y="9783"/>
                </a:lnTo>
                <a:lnTo>
                  <a:pt x="4301" y="9765"/>
                </a:lnTo>
                <a:lnTo>
                  <a:pt x="4283" y="9738"/>
                </a:lnTo>
                <a:lnTo>
                  <a:pt x="4310" y="9426"/>
                </a:lnTo>
                <a:lnTo>
                  <a:pt x="4328" y="9435"/>
                </a:lnTo>
                <a:lnTo>
                  <a:pt x="4711" y="9024"/>
                </a:lnTo>
                <a:cubicBezTo>
                  <a:pt x="4765" y="9042"/>
                  <a:pt x="4827" y="9051"/>
                  <a:pt x="4881" y="9051"/>
                </a:cubicBezTo>
                <a:cubicBezTo>
                  <a:pt x="5166" y="9033"/>
                  <a:pt x="5443" y="8926"/>
                  <a:pt x="5648" y="8730"/>
                </a:cubicBezTo>
                <a:cubicBezTo>
                  <a:pt x="5826" y="8578"/>
                  <a:pt x="5907" y="8427"/>
                  <a:pt x="5871" y="8311"/>
                </a:cubicBezTo>
                <a:cubicBezTo>
                  <a:pt x="5853" y="8257"/>
                  <a:pt x="5808" y="8213"/>
                  <a:pt x="5755" y="8195"/>
                </a:cubicBezTo>
                <a:cubicBezTo>
                  <a:pt x="5725" y="8186"/>
                  <a:pt x="5690" y="8182"/>
                  <a:pt x="5652" y="8182"/>
                </a:cubicBezTo>
                <a:cubicBezTo>
                  <a:pt x="5386" y="8182"/>
                  <a:pt x="4963" y="8378"/>
                  <a:pt x="4854" y="8471"/>
                </a:cubicBezTo>
                <a:cubicBezTo>
                  <a:pt x="4783" y="8534"/>
                  <a:pt x="4720" y="8614"/>
                  <a:pt x="4684" y="8694"/>
                </a:cubicBezTo>
                <a:cubicBezTo>
                  <a:pt x="4658" y="8668"/>
                  <a:pt x="4622" y="8650"/>
                  <a:pt x="4586" y="8650"/>
                </a:cubicBezTo>
                <a:cubicBezTo>
                  <a:pt x="4564" y="8646"/>
                  <a:pt x="4539" y="8644"/>
                  <a:pt x="4512" y="8644"/>
                </a:cubicBezTo>
                <a:cubicBezTo>
                  <a:pt x="4474" y="8644"/>
                  <a:pt x="4432" y="8648"/>
                  <a:pt x="4390" y="8659"/>
                </a:cubicBezTo>
                <a:lnTo>
                  <a:pt x="4506" y="7606"/>
                </a:lnTo>
                <a:lnTo>
                  <a:pt x="4524" y="7588"/>
                </a:lnTo>
                <a:lnTo>
                  <a:pt x="4506" y="7561"/>
                </a:lnTo>
                <a:lnTo>
                  <a:pt x="4551" y="7169"/>
                </a:lnTo>
                <a:lnTo>
                  <a:pt x="4560" y="7178"/>
                </a:lnTo>
                <a:lnTo>
                  <a:pt x="4943" y="6776"/>
                </a:lnTo>
                <a:cubicBezTo>
                  <a:pt x="4997" y="6785"/>
                  <a:pt x="5059" y="6794"/>
                  <a:pt x="5113" y="6794"/>
                </a:cubicBezTo>
                <a:cubicBezTo>
                  <a:pt x="5398" y="6785"/>
                  <a:pt x="5675" y="6669"/>
                  <a:pt x="5889" y="6473"/>
                </a:cubicBezTo>
                <a:cubicBezTo>
                  <a:pt x="6058" y="6330"/>
                  <a:pt x="6139" y="6179"/>
                  <a:pt x="6103" y="6063"/>
                </a:cubicBezTo>
                <a:cubicBezTo>
                  <a:pt x="6085" y="6000"/>
                  <a:pt x="6040" y="5956"/>
                  <a:pt x="5987" y="5947"/>
                </a:cubicBezTo>
                <a:cubicBezTo>
                  <a:pt x="5956" y="5937"/>
                  <a:pt x="5920" y="5933"/>
                  <a:pt x="5880" y="5933"/>
                </a:cubicBezTo>
                <a:cubicBezTo>
                  <a:pt x="5615" y="5933"/>
                  <a:pt x="5195" y="6122"/>
                  <a:pt x="5086" y="6223"/>
                </a:cubicBezTo>
                <a:cubicBezTo>
                  <a:pt x="4952" y="6330"/>
                  <a:pt x="4872" y="6482"/>
                  <a:pt x="4854" y="6651"/>
                </a:cubicBezTo>
                <a:lnTo>
                  <a:pt x="4658" y="6857"/>
                </a:lnTo>
                <a:cubicBezTo>
                  <a:pt x="4720" y="6750"/>
                  <a:pt x="4747" y="6651"/>
                  <a:pt x="4720" y="6571"/>
                </a:cubicBezTo>
                <a:cubicBezTo>
                  <a:pt x="4702" y="6527"/>
                  <a:pt x="4667" y="6491"/>
                  <a:pt x="4622" y="6473"/>
                </a:cubicBezTo>
                <a:lnTo>
                  <a:pt x="4693" y="5750"/>
                </a:lnTo>
                <a:lnTo>
                  <a:pt x="4676" y="5750"/>
                </a:lnTo>
                <a:lnTo>
                  <a:pt x="4684" y="5742"/>
                </a:lnTo>
                <a:cubicBezTo>
                  <a:pt x="4738" y="5750"/>
                  <a:pt x="4791" y="5759"/>
                  <a:pt x="4854" y="5759"/>
                </a:cubicBezTo>
                <a:cubicBezTo>
                  <a:pt x="5139" y="5742"/>
                  <a:pt x="5407" y="5634"/>
                  <a:pt x="5621" y="5438"/>
                </a:cubicBezTo>
                <a:cubicBezTo>
                  <a:pt x="5791" y="5287"/>
                  <a:pt x="5871" y="5135"/>
                  <a:pt x="5844" y="5019"/>
                </a:cubicBezTo>
                <a:cubicBezTo>
                  <a:pt x="5826" y="4965"/>
                  <a:pt x="5782" y="4921"/>
                  <a:pt x="5719" y="4903"/>
                </a:cubicBezTo>
                <a:cubicBezTo>
                  <a:pt x="5689" y="4894"/>
                  <a:pt x="5654" y="4890"/>
                  <a:pt x="5616" y="4890"/>
                </a:cubicBezTo>
                <a:cubicBezTo>
                  <a:pt x="5350" y="4890"/>
                  <a:pt x="4927" y="5086"/>
                  <a:pt x="4818" y="5180"/>
                </a:cubicBezTo>
                <a:cubicBezTo>
                  <a:pt x="4791" y="5206"/>
                  <a:pt x="4774" y="5233"/>
                  <a:pt x="4747" y="5260"/>
                </a:cubicBezTo>
                <a:cubicBezTo>
                  <a:pt x="4720" y="5055"/>
                  <a:pt x="4631" y="4849"/>
                  <a:pt x="4524" y="4698"/>
                </a:cubicBezTo>
                <a:cubicBezTo>
                  <a:pt x="4401" y="4526"/>
                  <a:pt x="4271" y="4437"/>
                  <a:pt x="4161" y="4437"/>
                </a:cubicBezTo>
                <a:cubicBezTo>
                  <a:pt x="4151" y="4437"/>
                  <a:pt x="4141" y="4438"/>
                  <a:pt x="4131" y="4439"/>
                </a:cubicBezTo>
                <a:cubicBezTo>
                  <a:pt x="4069" y="4448"/>
                  <a:pt x="4024" y="4493"/>
                  <a:pt x="3998" y="4546"/>
                </a:cubicBezTo>
                <a:cubicBezTo>
                  <a:pt x="3899" y="4778"/>
                  <a:pt x="4087" y="5331"/>
                  <a:pt x="4185" y="5465"/>
                </a:cubicBezTo>
                <a:cubicBezTo>
                  <a:pt x="4283" y="5617"/>
                  <a:pt x="4444" y="5715"/>
                  <a:pt x="4622" y="5742"/>
                </a:cubicBezTo>
                <a:lnTo>
                  <a:pt x="4551" y="5742"/>
                </a:lnTo>
                <a:lnTo>
                  <a:pt x="4470" y="6464"/>
                </a:lnTo>
                <a:cubicBezTo>
                  <a:pt x="4354" y="6482"/>
                  <a:pt x="4203" y="6535"/>
                  <a:pt x="4060" y="6607"/>
                </a:cubicBezTo>
                <a:cubicBezTo>
                  <a:pt x="3944" y="6464"/>
                  <a:pt x="3551" y="6188"/>
                  <a:pt x="3302" y="6170"/>
                </a:cubicBezTo>
                <a:lnTo>
                  <a:pt x="3302" y="4939"/>
                </a:lnTo>
                <a:lnTo>
                  <a:pt x="3623" y="4510"/>
                </a:lnTo>
                <a:cubicBezTo>
                  <a:pt x="3659" y="4519"/>
                  <a:pt x="3694" y="4519"/>
                  <a:pt x="3730" y="4519"/>
                </a:cubicBezTo>
                <a:cubicBezTo>
                  <a:pt x="4024" y="4519"/>
                  <a:pt x="4345" y="4341"/>
                  <a:pt x="4542" y="4127"/>
                </a:cubicBezTo>
                <a:cubicBezTo>
                  <a:pt x="4693" y="3957"/>
                  <a:pt x="4756" y="3797"/>
                  <a:pt x="4720" y="3690"/>
                </a:cubicBezTo>
                <a:cubicBezTo>
                  <a:pt x="4693" y="3636"/>
                  <a:pt x="4640" y="3592"/>
                  <a:pt x="4586" y="3583"/>
                </a:cubicBezTo>
                <a:cubicBezTo>
                  <a:pt x="4568" y="3579"/>
                  <a:pt x="4549" y="3578"/>
                  <a:pt x="4529" y="3578"/>
                </a:cubicBezTo>
                <a:cubicBezTo>
                  <a:pt x="4266" y="3578"/>
                  <a:pt x="3820" y="3832"/>
                  <a:pt x="3721" y="3948"/>
                </a:cubicBezTo>
                <a:cubicBezTo>
                  <a:pt x="3605" y="4073"/>
                  <a:pt x="3543" y="4225"/>
                  <a:pt x="3534" y="4386"/>
                </a:cubicBezTo>
                <a:lnTo>
                  <a:pt x="3302" y="4689"/>
                </a:lnTo>
                <a:lnTo>
                  <a:pt x="3302" y="2664"/>
                </a:lnTo>
                <a:lnTo>
                  <a:pt x="3623" y="2245"/>
                </a:lnTo>
                <a:cubicBezTo>
                  <a:pt x="3659" y="2253"/>
                  <a:pt x="3694" y="2253"/>
                  <a:pt x="3730" y="2253"/>
                </a:cubicBezTo>
                <a:cubicBezTo>
                  <a:pt x="4024" y="2253"/>
                  <a:pt x="4345" y="2075"/>
                  <a:pt x="4542" y="1861"/>
                </a:cubicBezTo>
                <a:cubicBezTo>
                  <a:pt x="4693" y="1691"/>
                  <a:pt x="4756" y="1531"/>
                  <a:pt x="4720" y="1424"/>
                </a:cubicBezTo>
                <a:cubicBezTo>
                  <a:pt x="4693" y="1361"/>
                  <a:pt x="4640" y="1326"/>
                  <a:pt x="4586" y="1317"/>
                </a:cubicBezTo>
                <a:cubicBezTo>
                  <a:pt x="4568" y="1314"/>
                  <a:pt x="4549" y="1312"/>
                  <a:pt x="4529" y="1312"/>
                </a:cubicBezTo>
                <a:cubicBezTo>
                  <a:pt x="4266" y="1312"/>
                  <a:pt x="3820" y="1566"/>
                  <a:pt x="3721" y="1682"/>
                </a:cubicBezTo>
                <a:cubicBezTo>
                  <a:pt x="3605" y="1807"/>
                  <a:pt x="3543" y="1959"/>
                  <a:pt x="3534" y="2120"/>
                </a:cubicBezTo>
                <a:lnTo>
                  <a:pt x="3302" y="2423"/>
                </a:lnTo>
                <a:lnTo>
                  <a:pt x="3302" y="1245"/>
                </a:lnTo>
                <a:cubicBezTo>
                  <a:pt x="3320" y="1254"/>
                  <a:pt x="3337" y="1254"/>
                  <a:pt x="3364" y="1254"/>
                </a:cubicBezTo>
                <a:cubicBezTo>
                  <a:pt x="3650" y="1254"/>
                  <a:pt x="3971" y="1067"/>
                  <a:pt x="4167" y="853"/>
                </a:cubicBezTo>
                <a:cubicBezTo>
                  <a:pt x="4319" y="683"/>
                  <a:pt x="4381" y="532"/>
                  <a:pt x="4345" y="416"/>
                </a:cubicBezTo>
                <a:cubicBezTo>
                  <a:pt x="4319" y="362"/>
                  <a:pt x="4265" y="318"/>
                  <a:pt x="4212" y="309"/>
                </a:cubicBezTo>
                <a:cubicBezTo>
                  <a:pt x="4194" y="306"/>
                  <a:pt x="4176" y="304"/>
                  <a:pt x="4156" y="304"/>
                </a:cubicBezTo>
                <a:cubicBezTo>
                  <a:pt x="3893" y="304"/>
                  <a:pt x="3446" y="567"/>
                  <a:pt x="3346" y="683"/>
                </a:cubicBezTo>
                <a:cubicBezTo>
                  <a:pt x="3320" y="701"/>
                  <a:pt x="3302" y="728"/>
                  <a:pt x="3284" y="755"/>
                </a:cubicBezTo>
                <a:cubicBezTo>
                  <a:pt x="3230" y="558"/>
                  <a:pt x="3123" y="371"/>
                  <a:pt x="2998" y="228"/>
                </a:cubicBezTo>
                <a:cubicBezTo>
                  <a:pt x="2866" y="80"/>
                  <a:pt x="273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8424041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-42659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99332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8679557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84309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5026500" y="621225"/>
            <a:ext cx="34044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" type="subTitle"/>
          </p:nvPr>
        </p:nvSpPr>
        <p:spPr>
          <a:xfrm>
            <a:off x="5026500" y="1494225"/>
            <a:ext cx="3404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4"/>
          <p:cNvSpPr txBox="1"/>
          <p:nvPr/>
        </p:nvSpPr>
        <p:spPr>
          <a:xfrm>
            <a:off x="5026500" y="3414235"/>
            <a:ext cx="34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1" lang="en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en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and infographics &amp; images by </a:t>
            </a:r>
            <a:r>
              <a:rPr b="1" lang="en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and illustrations by </a:t>
            </a:r>
            <a:r>
              <a:rPr b="1" lang="en" sz="1000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b="1" sz="10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8557713" y="497417"/>
            <a:ext cx="481096" cy="649079"/>
            <a:chOff x="1545481" y="1155267"/>
            <a:chExt cx="190427" cy="256929"/>
          </a:xfrm>
        </p:grpSpPr>
        <p:sp>
          <p:nvSpPr>
            <p:cNvPr id="221" name="Google Shape;221;p25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p25"/>
          <p:cNvGrpSpPr/>
          <p:nvPr/>
        </p:nvGrpSpPr>
        <p:grpSpPr>
          <a:xfrm>
            <a:off x="12" y="3748109"/>
            <a:ext cx="732701" cy="1471586"/>
            <a:chOff x="5464862" y="3672034"/>
            <a:chExt cx="732701" cy="1471586"/>
          </a:xfrm>
        </p:grpSpPr>
        <p:grpSp>
          <p:nvGrpSpPr>
            <p:cNvPr id="224" name="Google Shape;224;p25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225" name="Google Shape;225;p25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5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" name="Google Shape;227;p25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228" name="Google Shape;228;p25"/>
          <p:cNvSpPr/>
          <p:nvPr/>
        </p:nvSpPr>
        <p:spPr>
          <a:xfrm>
            <a:off x="8543938" y="3039700"/>
            <a:ext cx="661032" cy="2114599"/>
          </a:xfrm>
          <a:custGeom>
            <a:rect b="b" l="l" r="r" t="t"/>
            <a:pathLst>
              <a:path extrusionOk="0" h="19641" w="6139">
                <a:moveTo>
                  <a:pt x="1821" y="4038"/>
                </a:moveTo>
                <a:lnTo>
                  <a:pt x="1821" y="4038"/>
                </a:lnTo>
                <a:cubicBezTo>
                  <a:pt x="1794" y="4055"/>
                  <a:pt x="1776" y="4082"/>
                  <a:pt x="1767" y="4109"/>
                </a:cubicBezTo>
                <a:cubicBezTo>
                  <a:pt x="1723" y="4216"/>
                  <a:pt x="1785" y="4377"/>
                  <a:pt x="1928" y="4537"/>
                </a:cubicBezTo>
                <a:cubicBezTo>
                  <a:pt x="1856" y="4644"/>
                  <a:pt x="1821" y="4769"/>
                  <a:pt x="1812" y="4894"/>
                </a:cubicBezTo>
                <a:lnTo>
                  <a:pt x="1749" y="4858"/>
                </a:lnTo>
                <a:lnTo>
                  <a:pt x="1580" y="5126"/>
                </a:lnTo>
                <a:lnTo>
                  <a:pt x="1473" y="4127"/>
                </a:lnTo>
                <a:lnTo>
                  <a:pt x="1464" y="4127"/>
                </a:lnTo>
                <a:lnTo>
                  <a:pt x="1464" y="4118"/>
                </a:lnTo>
                <a:lnTo>
                  <a:pt x="1491" y="4118"/>
                </a:lnTo>
                <a:cubicBezTo>
                  <a:pt x="1598" y="4118"/>
                  <a:pt x="1714" y="4082"/>
                  <a:pt x="1821" y="4038"/>
                </a:cubicBezTo>
                <a:close/>
                <a:moveTo>
                  <a:pt x="3159" y="6607"/>
                </a:moveTo>
                <a:lnTo>
                  <a:pt x="3159" y="7276"/>
                </a:lnTo>
                <a:lnTo>
                  <a:pt x="2945" y="6990"/>
                </a:lnTo>
                <a:cubicBezTo>
                  <a:pt x="2945" y="6982"/>
                  <a:pt x="2945" y="6964"/>
                  <a:pt x="2945" y="6946"/>
                </a:cubicBezTo>
                <a:cubicBezTo>
                  <a:pt x="2972" y="6910"/>
                  <a:pt x="2998" y="6883"/>
                  <a:pt x="3025" y="6848"/>
                </a:cubicBezTo>
                <a:cubicBezTo>
                  <a:pt x="3088" y="6759"/>
                  <a:pt x="3132" y="6678"/>
                  <a:pt x="3159" y="6607"/>
                </a:cubicBezTo>
                <a:close/>
                <a:moveTo>
                  <a:pt x="4408" y="7133"/>
                </a:moveTo>
                <a:lnTo>
                  <a:pt x="4381" y="7356"/>
                </a:lnTo>
                <a:lnTo>
                  <a:pt x="4292" y="7213"/>
                </a:lnTo>
                <a:cubicBezTo>
                  <a:pt x="4328" y="7187"/>
                  <a:pt x="4372" y="7160"/>
                  <a:pt x="4408" y="7133"/>
                </a:cubicBezTo>
                <a:close/>
                <a:moveTo>
                  <a:pt x="2472" y="4894"/>
                </a:moveTo>
                <a:cubicBezTo>
                  <a:pt x="2561" y="4930"/>
                  <a:pt x="2650" y="4948"/>
                  <a:pt x="2740" y="4948"/>
                </a:cubicBezTo>
                <a:cubicBezTo>
                  <a:pt x="2775" y="4948"/>
                  <a:pt x="2811" y="4939"/>
                  <a:pt x="2847" y="4939"/>
                </a:cubicBezTo>
                <a:lnTo>
                  <a:pt x="3159" y="5340"/>
                </a:lnTo>
                <a:lnTo>
                  <a:pt x="3159" y="6205"/>
                </a:lnTo>
                <a:cubicBezTo>
                  <a:pt x="3141" y="6223"/>
                  <a:pt x="3123" y="6241"/>
                  <a:pt x="3114" y="6259"/>
                </a:cubicBezTo>
                <a:cubicBezTo>
                  <a:pt x="3105" y="6277"/>
                  <a:pt x="3096" y="6304"/>
                  <a:pt x="3096" y="6330"/>
                </a:cubicBezTo>
                <a:cubicBezTo>
                  <a:pt x="3070" y="6312"/>
                  <a:pt x="3043" y="6304"/>
                  <a:pt x="3007" y="6304"/>
                </a:cubicBezTo>
                <a:cubicBezTo>
                  <a:pt x="3000" y="6303"/>
                  <a:pt x="2993" y="6303"/>
                  <a:pt x="2985" y="6303"/>
                </a:cubicBezTo>
                <a:cubicBezTo>
                  <a:pt x="2887" y="6303"/>
                  <a:pt x="2747" y="6354"/>
                  <a:pt x="2615" y="6428"/>
                </a:cubicBezTo>
                <a:cubicBezTo>
                  <a:pt x="2434" y="6305"/>
                  <a:pt x="2139" y="6167"/>
                  <a:pt x="1941" y="6167"/>
                </a:cubicBezTo>
                <a:cubicBezTo>
                  <a:pt x="1924" y="6167"/>
                  <a:pt x="1908" y="6168"/>
                  <a:pt x="1892" y="6170"/>
                </a:cubicBezTo>
                <a:cubicBezTo>
                  <a:pt x="1839" y="6179"/>
                  <a:pt x="1785" y="6223"/>
                  <a:pt x="1767" y="6277"/>
                </a:cubicBezTo>
                <a:cubicBezTo>
                  <a:pt x="1723" y="6393"/>
                  <a:pt x="1785" y="6553"/>
                  <a:pt x="1937" y="6714"/>
                </a:cubicBezTo>
                <a:cubicBezTo>
                  <a:pt x="1990" y="6776"/>
                  <a:pt x="2053" y="6830"/>
                  <a:pt x="2115" y="6874"/>
                </a:cubicBezTo>
                <a:cubicBezTo>
                  <a:pt x="2062" y="6982"/>
                  <a:pt x="2044" y="7106"/>
                  <a:pt x="2053" y="7222"/>
                </a:cubicBezTo>
                <a:lnTo>
                  <a:pt x="1839" y="7579"/>
                </a:lnTo>
                <a:lnTo>
                  <a:pt x="1669" y="5982"/>
                </a:lnTo>
                <a:lnTo>
                  <a:pt x="1687" y="5965"/>
                </a:lnTo>
                <a:lnTo>
                  <a:pt x="1669" y="5938"/>
                </a:lnTo>
                <a:lnTo>
                  <a:pt x="1607" y="5367"/>
                </a:lnTo>
                <a:lnTo>
                  <a:pt x="1821" y="5010"/>
                </a:lnTo>
                <a:cubicBezTo>
                  <a:pt x="1830" y="5019"/>
                  <a:pt x="1830" y="5028"/>
                  <a:pt x="1830" y="5046"/>
                </a:cubicBezTo>
                <a:lnTo>
                  <a:pt x="1839" y="5064"/>
                </a:lnTo>
                <a:lnTo>
                  <a:pt x="1856" y="5072"/>
                </a:lnTo>
                <a:cubicBezTo>
                  <a:pt x="1892" y="5072"/>
                  <a:pt x="1928" y="5081"/>
                  <a:pt x="1964" y="5081"/>
                </a:cubicBezTo>
                <a:cubicBezTo>
                  <a:pt x="2133" y="5081"/>
                  <a:pt x="2311" y="5001"/>
                  <a:pt x="2472" y="4894"/>
                </a:cubicBezTo>
                <a:close/>
                <a:moveTo>
                  <a:pt x="3302" y="6785"/>
                </a:moveTo>
                <a:cubicBezTo>
                  <a:pt x="3382" y="6883"/>
                  <a:pt x="3480" y="6964"/>
                  <a:pt x="3587" y="7035"/>
                </a:cubicBezTo>
                <a:cubicBezTo>
                  <a:pt x="3560" y="7106"/>
                  <a:pt x="3543" y="7187"/>
                  <a:pt x="3534" y="7267"/>
                </a:cubicBezTo>
                <a:lnTo>
                  <a:pt x="3302" y="7579"/>
                </a:lnTo>
                <a:lnTo>
                  <a:pt x="3302" y="6785"/>
                </a:lnTo>
                <a:close/>
                <a:moveTo>
                  <a:pt x="4167" y="7285"/>
                </a:moveTo>
                <a:lnTo>
                  <a:pt x="4354" y="7597"/>
                </a:lnTo>
                <a:lnTo>
                  <a:pt x="4238" y="8703"/>
                </a:lnTo>
                <a:cubicBezTo>
                  <a:pt x="4122" y="8748"/>
                  <a:pt x="4006" y="8810"/>
                  <a:pt x="3908" y="8873"/>
                </a:cubicBezTo>
                <a:cubicBezTo>
                  <a:pt x="3890" y="8846"/>
                  <a:pt x="3873" y="8819"/>
                  <a:pt x="3855" y="8793"/>
                </a:cubicBezTo>
                <a:cubicBezTo>
                  <a:pt x="3783" y="8703"/>
                  <a:pt x="3534" y="8507"/>
                  <a:pt x="3302" y="8409"/>
                </a:cubicBezTo>
                <a:lnTo>
                  <a:pt x="3302" y="8186"/>
                </a:lnTo>
                <a:cubicBezTo>
                  <a:pt x="3346" y="8088"/>
                  <a:pt x="3346" y="7999"/>
                  <a:pt x="3311" y="7927"/>
                </a:cubicBezTo>
                <a:cubicBezTo>
                  <a:pt x="3311" y="7927"/>
                  <a:pt x="3311" y="7918"/>
                  <a:pt x="3302" y="7909"/>
                </a:cubicBezTo>
                <a:lnTo>
                  <a:pt x="3302" y="7820"/>
                </a:lnTo>
                <a:lnTo>
                  <a:pt x="3623" y="7401"/>
                </a:lnTo>
                <a:cubicBezTo>
                  <a:pt x="3659" y="7401"/>
                  <a:pt x="3694" y="7410"/>
                  <a:pt x="3730" y="7410"/>
                </a:cubicBezTo>
                <a:cubicBezTo>
                  <a:pt x="3873" y="7410"/>
                  <a:pt x="4024" y="7356"/>
                  <a:pt x="4167" y="7285"/>
                </a:cubicBezTo>
                <a:close/>
                <a:moveTo>
                  <a:pt x="2847" y="7106"/>
                </a:moveTo>
                <a:lnTo>
                  <a:pt x="3159" y="7517"/>
                </a:lnTo>
                <a:lnTo>
                  <a:pt x="3159" y="7838"/>
                </a:lnTo>
                <a:cubicBezTo>
                  <a:pt x="2900" y="7838"/>
                  <a:pt x="2445" y="8168"/>
                  <a:pt x="2347" y="8293"/>
                </a:cubicBezTo>
                <a:cubicBezTo>
                  <a:pt x="2249" y="8427"/>
                  <a:pt x="2195" y="8596"/>
                  <a:pt x="2213" y="8757"/>
                </a:cubicBezTo>
                <a:lnTo>
                  <a:pt x="1999" y="9114"/>
                </a:lnTo>
                <a:lnTo>
                  <a:pt x="1892" y="8150"/>
                </a:lnTo>
                <a:lnTo>
                  <a:pt x="1910" y="8132"/>
                </a:lnTo>
                <a:lnTo>
                  <a:pt x="1892" y="8106"/>
                </a:lnTo>
                <a:lnTo>
                  <a:pt x="1856" y="7793"/>
                </a:lnTo>
                <a:lnTo>
                  <a:pt x="1865" y="7802"/>
                </a:lnTo>
                <a:lnTo>
                  <a:pt x="2160" y="7329"/>
                </a:lnTo>
                <a:lnTo>
                  <a:pt x="2195" y="7329"/>
                </a:lnTo>
                <a:cubicBezTo>
                  <a:pt x="2383" y="7329"/>
                  <a:pt x="2588" y="7240"/>
                  <a:pt x="2758" y="7115"/>
                </a:cubicBezTo>
                <a:cubicBezTo>
                  <a:pt x="2784" y="7115"/>
                  <a:pt x="2811" y="7115"/>
                  <a:pt x="2847" y="7106"/>
                </a:cubicBezTo>
                <a:close/>
                <a:moveTo>
                  <a:pt x="4158" y="9471"/>
                </a:moveTo>
                <a:lnTo>
                  <a:pt x="4158" y="9533"/>
                </a:lnTo>
                <a:lnTo>
                  <a:pt x="4131" y="9488"/>
                </a:lnTo>
                <a:cubicBezTo>
                  <a:pt x="4140" y="9479"/>
                  <a:pt x="4149" y="9479"/>
                  <a:pt x="4158" y="9471"/>
                </a:cubicBezTo>
                <a:close/>
                <a:moveTo>
                  <a:pt x="3302" y="9167"/>
                </a:moveTo>
                <a:cubicBezTo>
                  <a:pt x="3382" y="9221"/>
                  <a:pt x="3471" y="9274"/>
                  <a:pt x="3560" y="9310"/>
                </a:cubicBezTo>
                <a:cubicBezTo>
                  <a:pt x="3543" y="9355"/>
                  <a:pt x="3534" y="9399"/>
                  <a:pt x="3534" y="9453"/>
                </a:cubicBezTo>
                <a:lnTo>
                  <a:pt x="3302" y="9756"/>
                </a:lnTo>
                <a:lnTo>
                  <a:pt x="3302" y="9167"/>
                </a:lnTo>
                <a:close/>
                <a:moveTo>
                  <a:pt x="2891" y="8668"/>
                </a:moveTo>
                <a:cubicBezTo>
                  <a:pt x="2918" y="8739"/>
                  <a:pt x="2963" y="8810"/>
                  <a:pt x="3016" y="8882"/>
                </a:cubicBezTo>
                <a:cubicBezTo>
                  <a:pt x="3052" y="8935"/>
                  <a:pt x="3105" y="8989"/>
                  <a:pt x="3159" y="9042"/>
                </a:cubicBezTo>
                <a:lnTo>
                  <a:pt x="3159" y="10532"/>
                </a:lnTo>
                <a:lnTo>
                  <a:pt x="2945" y="10256"/>
                </a:lnTo>
                <a:cubicBezTo>
                  <a:pt x="2945" y="10086"/>
                  <a:pt x="2882" y="9925"/>
                  <a:pt x="2766" y="9801"/>
                </a:cubicBezTo>
                <a:cubicBezTo>
                  <a:pt x="2668" y="9702"/>
                  <a:pt x="2294" y="9479"/>
                  <a:pt x="2026" y="9435"/>
                </a:cubicBezTo>
                <a:lnTo>
                  <a:pt x="2017" y="9337"/>
                </a:lnTo>
                <a:lnTo>
                  <a:pt x="2026" y="9337"/>
                </a:lnTo>
                <a:lnTo>
                  <a:pt x="2320" y="8864"/>
                </a:lnTo>
                <a:lnTo>
                  <a:pt x="2356" y="8864"/>
                </a:lnTo>
                <a:cubicBezTo>
                  <a:pt x="2543" y="8864"/>
                  <a:pt x="2731" y="8784"/>
                  <a:pt x="2891" y="8668"/>
                </a:cubicBezTo>
                <a:close/>
                <a:moveTo>
                  <a:pt x="3989" y="9542"/>
                </a:moveTo>
                <a:lnTo>
                  <a:pt x="4131" y="9774"/>
                </a:lnTo>
                <a:lnTo>
                  <a:pt x="3935" y="11692"/>
                </a:lnTo>
                <a:lnTo>
                  <a:pt x="3766" y="11424"/>
                </a:lnTo>
                <a:cubicBezTo>
                  <a:pt x="3783" y="11255"/>
                  <a:pt x="3730" y="11094"/>
                  <a:pt x="3632" y="10960"/>
                </a:cubicBezTo>
                <a:cubicBezTo>
                  <a:pt x="3587" y="10889"/>
                  <a:pt x="3453" y="10782"/>
                  <a:pt x="3302" y="10684"/>
                </a:cubicBezTo>
                <a:lnTo>
                  <a:pt x="3302" y="9997"/>
                </a:lnTo>
                <a:lnTo>
                  <a:pt x="3623" y="9578"/>
                </a:lnTo>
                <a:cubicBezTo>
                  <a:pt x="3659" y="9586"/>
                  <a:pt x="3694" y="9586"/>
                  <a:pt x="3730" y="9586"/>
                </a:cubicBezTo>
                <a:cubicBezTo>
                  <a:pt x="3819" y="9586"/>
                  <a:pt x="3899" y="9569"/>
                  <a:pt x="3989" y="9542"/>
                </a:cubicBezTo>
                <a:close/>
                <a:moveTo>
                  <a:pt x="2106" y="10131"/>
                </a:moveTo>
                <a:lnTo>
                  <a:pt x="2106" y="10131"/>
                </a:lnTo>
                <a:cubicBezTo>
                  <a:pt x="2285" y="10273"/>
                  <a:pt x="2526" y="10380"/>
                  <a:pt x="2740" y="10380"/>
                </a:cubicBezTo>
                <a:cubicBezTo>
                  <a:pt x="2775" y="10380"/>
                  <a:pt x="2811" y="10372"/>
                  <a:pt x="2847" y="10372"/>
                </a:cubicBezTo>
                <a:lnTo>
                  <a:pt x="2963" y="10523"/>
                </a:lnTo>
                <a:cubicBezTo>
                  <a:pt x="2924" y="10510"/>
                  <a:pt x="2884" y="10502"/>
                  <a:pt x="2849" y="10502"/>
                </a:cubicBezTo>
                <a:cubicBezTo>
                  <a:pt x="2836" y="10502"/>
                  <a:pt x="2823" y="10503"/>
                  <a:pt x="2811" y="10505"/>
                </a:cubicBezTo>
                <a:cubicBezTo>
                  <a:pt x="2749" y="10505"/>
                  <a:pt x="2695" y="10532"/>
                  <a:pt x="2668" y="10586"/>
                </a:cubicBezTo>
                <a:cubicBezTo>
                  <a:pt x="2615" y="10693"/>
                  <a:pt x="2659" y="10862"/>
                  <a:pt x="2793" y="11041"/>
                </a:cubicBezTo>
                <a:cubicBezTo>
                  <a:pt x="2882" y="11165"/>
                  <a:pt x="3016" y="11290"/>
                  <a:pt x="3159" y="11380"/>
                </a:cubicBezTo>
                <a:lnTo>
                  <a:pt x="3159" y="11460"/>
                </a:lnTo>
                <a:cubicBezTo>
                  <a:pt x="2963" y="11567"/>
                  <a:pt x="2775" y="11719"/>
                  <a:pt x="2713" y="11799"/>
                </a:cubicBezTo>
                <a:cubicBezTo>
                  <a:pt x="2704" y="11808"/>
                  <a:pt x="2695" y="11817"/>
                  <a:pt x="2686" y="11835"/>
                </a:cubicBezTo>
                <a:lnTo>
                  <a:pt x="2668" y="11835"/>
                </a:lnTo>
                <a:cubicBezTo>
                  <a:pt x="2606" y="11835"/>
                  <a:pt x="2552" y="11870"/>
                  <a:pt x="2526" y="11915"/>
                </a:cubicBezTo>
                <a:cubicBezTo>
                  <a:pt x="2481" y="12004"/>
                  <a:pt x="2508" y="12120"/>
                  <a:pt x="2579" y="12254"/>
                </a:cubicBezTo>
                <a:lnTo>
                  <a:pt x="2499" y="12397"/>
                </a:lnTo>
                <a:cubicBezTo>
                  <a:pt x="2445" y="12370"/>
                  <a:pt x="2383" y="12343"/>
                  <a:pt x="2329" y="12316"/>
                </a:cubicBezTo>
                <a:lnTo>
                  <a:pt x="2258" y="11638"/>
                </a:lnTo>
                <a:lnTo>
                  <a:pt x="2276" y="11620"/>
                </a:lnTo>
                <a:lnTo>
                  <a:pt x="2258" y="11603"/>
                </a:lnTo>
                <a:lnTo>
                  <a:pt x="2124" y="10309"/>
                </a:lnTo>
                <a:lnTo>
                  <a:pt x="2142" y="10291"/>
                </a:lnTo>
                <a:lnTo>
                  <a:pt x="2115" y="10264"/>
                </a:lnTo>
                <a:lnTo>
                  <a:pt x="2106" y="10131"/>
                </a:lnTo>
                <a:close/>
                <a:moveTo>
                  <a:pt x="3694" y="11594"/>
                </a:moveTo>
                <a:lnTo>
                  <a:pt x="3908" y="11933"/>
                </a:lnTo>
                <a:lnTo>
                  <a:pt x="3792" y="13021"/>
                </a:lnTo>
                <a:lnTo>
                  <a:pt x="3623" y="12753"/>
                </a:lnTo>
                <a:cubicBezTo>
                  <a:pt x="3641" y="12584"/>
                  <a:pt x="3596" y="12423"/>
                  <a:pt x="3489" y="12290"/>
                </a:cubicBezTo>
                <a:cubicBezTo>
                  <a:pt x="3462" y="12245"/>
                  <a:pt x="3400" y="12182"/>
                  <a:pt x="3320" y="12120"/>
                </a:cubicBezTo>
                <a:cubicBezTo>
                  <a:pt x="3409" y="12049"/>
                  <a:pt x="3489" y="11968"/>
                  <a:pt x="3551" y="11879"/>
                </a:cubicBezTo>
                <a:cubicBezTo>
                  <a:pt x="3632" y="11772"/>
                  <a:pt x="3676" y="11674"/>
                  <a:pt x="3694" y="11594"/>
                </a:cubicBezTo>
                <a:close/>
                <a:moveTo>
                  <a:pt x="2668" y="12388"/>
                </a:moveTo>
                <a:cubicBezTo>
                  <a:pt x="2793" y="12548"/>
                  <a:pt x="2963" y="12691"/>
                  <a:pt x="3159" y="12780"/>
                </a:cubicBezTo>
                <a:lnTo>
                  <a:pt x="3159" y="13315"/>
                </a:lnTo>
                <a:lnTo>
                  <a:pt x="2945" y="13030"/>
                </a:lnTo>
                <a:cubicBezTo>
                  <a:pt x="2945" y="12869"/>
                  <a:pt x="2882" y="12709"/>
                  <a:pt x="2766" y="12584"/>
                </a:cubicBezTo>
                <a:cubicBezTo>
                  <a:pt x="2731" y="12557"/>
                  <a:pt x="2686" y="12513"/>
                  <a:pt x="2624" y="12468"/>
                </a:cubicBezTo>
                <a:lnTo>
                  <a:pt x="2668" y="12388"/>
                </a:lnTo>
                <a:close/>
                <a:moveTo>
                  <a:pt x="2410" y="13084"/>
                </a:moveTo>
                <a:lnTo>
                  <a:pt x="2410" y="13084"/>
                </a:lnTo>
                <a:cubicBezTo>
                  <a:pt x="2517" y="13128"/>
                  <a:pt x="2633" y="13155"/>
                  <a:pt x="2740" y="13155"/>
                </a:cubicBezTo>
                <a:cubicBezTo>
                  <a:pt x="2775" y="13155"/>
                  <a:pt x="2811" y="13155"/>
                  <a:pt x="2847" y="13146"/>
                </a:cubicBezTo>
                <a:lnTo>
                  <a:pt x="3159" y="13556"/>
                </a:lnTo>
                <a:lnTo>
                  <a:pt x="3159" y="14065"/>
                </a:lnTo>
                <a:cubicBezTo>
                  <a:pt x="2976" y="13925"/>
                  <a:pt x="2682" y="13743"/>
                  <a:pt x="2494" y="13743"/>
                </a:cubicBezTo>
                <a:cubicBezTo>
                  <a:pt x="2490" y="13743"/>
                  <a:pt x="2485" y="13743"/>
                  <a:pt x="2481" y="13744"/>
                </a:cubicBezTo>
                <a:lnTo>
                  <a:pt x="2463" y="13547"/>
                </a:lnTo>
                <a:lnTo>
                  <a:pt x="2481" y="13530"/>
                </a:lnTo>
                <a:lnTo>
                  <a:pt x="2454" y="13512"/>
                </a:lnTo>
                <a:lnTo>
                  <a:pt x="2410" y="13084"/>
                </a:lnTo>
                <a:close/>
                <a:moveTo>
                  <a:pt x="3302" y="12834"/>
                </a:moveTo>
                <a:cubicBezTo>
                  <a:pt x="3364" y="12852"/>
                  <a:pt x="3427" y="12860"/>
                  <a:pt x="3489" y="12860"/>
                </a:cubicBezTo>
                <a:cubicBezTo>
                  <a:pt x="3498" y="12860"/>
                  <a:pt x="3507" y="12860"/>
                  <a:pt x="3516" y="12852"/>
                </a:cubicBezTo>
                <a:lnTo>
                  <a:pt x="3766" y="13262"/>
                </a:lnTo>
                <a:lnTo>
                  <a:pt x="3757" y="13405"/>
                </a:lnTo>
                <a:cubicBezTo>
                  <a:pt x="3739" y="13414"/>
                  <a:pt x="3730" y="13423"/>
                  <a:pt x="3721" y="13431"/>
                </a:cubicBezTo>
                <a:cubicBezTo>
                  <a:pt x="3605" y="13556"/>
                  <a:pt x="3543" y="13708"/>
                  <a:pt x="3534" y="13869"/>
                </a:cubicBezTo>
                <a:lnTo>
                  <a:pt x="3302" y="14172"/>
                </a:lnTo>
                <a:lnTo>
                  <a:pt x="3302" y="12834"/>
                </a:lnTo>
                <a:close/>
                <a:moveTo>
                  <a:pt x="4105" y="13922"/>
                </a:moveTo>
                <a:cubicBezTo>
                  <a:pt x="4105" y="13922"/>
                  <a:pt x="4105" y="13931"/>
                  <a:pt x="4105" y="13940"/>
                </a:cubicBezTo>
                <a:lnTo>
                  <a:pt x="3810" y="14243"/>
                </a:lnTo>
                <a:lnTo>
                  <a:pt x="3837" y="13993"/>
                </a:lnTo>
                <a:cubicBezTo>
                  <a:pt x="3926" y="13985"/>
                  <a:pt x="4015" y="13958"/>
                  <a:pt x="4105" y="13922"/>
                </a:cubicBezTo>
                <a:close/>
                <a:moveTo>
                  <a:pt x="3623" y="13993"/>
                </a:moveTo>
                <a:cubicBezTo>
                  <a:pt x="3650" y="14002"/>
                  <a:pt x="3667" y="14002"/>
                  <a:pt x="3694" y="14002"/>
                </a:cubicBezTo>
                <a:lnTo>
                  <a:pt x="3596" y="14930"/>
                </a:lnTo>
                <a:lnTo>
                  <a:pt x="3427" y="14663"/>
                </a:lnTo>
                <a:cubicBezTo>
                  <a:pt x="3435" y="14547"/>
                  <a:pt x="3418" y="14431"/>
                  <a:pt x="3373" y="14324"/>
                </a:cubicBezTo>
                <a:lnTo>
                  <a:pt x="3623" y="13993"/>
                </a:lnTo>
                <a:close/>
                <a:moveTo>
                  <a:pt x="2552" y="14395"/>
                </a:moveTo>
                <a:lnTo>
                  <a:pt x="2552" y="14395"/>
                </a:lnTo>
                <a:cubicBezTo>
                  <a:pt x="2713" y="14573"/>
                  <a:pt x="2936" y="14716"/>
                  <a:pt x="3159" y="14761"/>
                </a:cubicBezTo>
                <a:lnTo>
                  <a:pt x="3159" y="15617"/>
                </a:lnTo>
                <a:lnTo>
                  <a:pt x="2677" y="15617"/>
                </a:lnTo>
                <a:lnTo>
                  <a:pt x="2597" y="14877"/>
                </a:lnTo>
                <a:lnTo>
                  <a:pt x="2615" y="14868"/>
                </a:lnTo>
                <a:lnTo>
                  <a:pt x="2597" y="14841"/>
                </a:lnTo>
                <a:lnTo>
                  <a:pt x="2552" y="14395"/>
                </a:lnTo>
                <a:close/>
                <a:moveTo>
                  <a:pt x="3320" y="14770"/>
                </a:moveTo>
                <a:lnTo>
                  <a:pt x="3569" y="15171"/>
                </a:lnTo>
                <a:lnTo>
                  <a:pt x="3525" y="15617"/>
                </a:lnTo>
                <a:lnTo>
                  <a:pt x="3302" y="15617"/>
                </a:lnTo>
                <a:lnTo>
                  <a:pt x="3302" y="14770"/>
                </a:lnTo>
                <a:close/>
                <a:moveTo>
                  <a:pt x="2625" y="0"/>
                </a:moveTo>
                <a:cubicBezTo>
                  <a:pt x="2609" y="0"/>
                  <a:pt x="2594" y="2"/>
                  <a:pt x="2579" y="5"/>
                </a:cubicBezTo>
                <a:cubicBezTo>
                  <a:pt x="2526" y="23"/>
                  <a:pt x="2481" y="68"/>
                  <a:pt x="2463" y="130"/>
                </a:cubicBezTo>
                <a:cubicBezTo>
                  <a:pt x="2392" y="371"/>
                  <a:pt x="2624" y="906"/>
                  <a:pt x="2740" y="1031"/>
                </a:cubicBezTo>
                <a:cubicBezTo>
                  <a:pt x="2847" y="1156"/>
                  <a:pt x="2998" y="1236"/>
                  <a:pt x="3159" y="1254"/>
                </a:cubicBezTo>
                <a:lnTo>
                  <a:pt x="3159" y="2922"/>
                </a:lnTo>
                <a:lnTo>
                  <a:pt x="2945" y="2646"/>
                </a:lnTo>
                <a:cubicBezTo>
                  <a:pt x="2945" y="2476"/>
                  <a:pt x="2882" y="2307"/>
                  <a:pt x="2766" y="2191"/>
                </a:cubicBezTo>
                <a:cubicBezTo>
                  <a:pt x="2660" y="2076"/>
                  <a:pt x="2223" y="1819"/>
                  <a:pt x="1958" y="1819"/>
                </a:cubicBezTo>
                <a:cubicBezTo>
                  <a:pt x="1935" y="1819"/>
                  <a:pt x="1913" y="1821"/>
                  <a:pt x="1892" y="1825"/>
                </a:cubicBezTo>
                <a:cubicBezTo>
                  <a:pt x="1839" y="1825"/>
                  <a:pt x="1785" y="1870"/>
                  <a:pt x="1767" y="1923"/>
                </a:cubicBezTo>
                <a:cubicBezTo>
                  <a:pt x="1723" y="2039"/>
                  <a:pt x="1785" y="2200"/>
                  <a:pt x="1937" y="2360"/>
                </a:cubicBezTo>
                <a:cubicBezTo>
                  <a:pt x="2133" y="2583"/>
                  <a:pt x="2445" y="2762"/>
                  <a:pt x="2740" y="2762"/>
                </a:cubicBezTo>
                <a:cubicBezTo>
                  <a:pt x="2775" y="2762"/>
                  <a:pt x="2811" y="2762"/>
                  <a:pt x="2847" y="2753"/>
                </a:cubicBezTo>
                <a:lnTo>
                  <a:pt x="3159" y="3163"/>
                </a:lnTo>
                <a:lnTo>
                  <a:pt x="3159" y="5099"/>
                </a:lnTo>
                <a:lnTo>
                  <a:pt x="2945" y="4823"/>
                </a:lnTo>
                <a:cubicBezTo>
                  <a:pt x="2945" y="4707"/>
                  <a:pt x="2909" y="4591"/>
                  <a:pt x="2856" y="4493"/>
                </a:cubicBezTo>
                <a:cubicBezTo>
                  <a:pt x="2936" y="4350"/>
                  <a:pt x="2963" y="4225"/>
                  <a:pt x="2918" y="4136"/>
                </a:cubicBezTo>
                <a:cubicBezTo>
                  <a:pt x="2891" y="4082"/>
                  <a:pt x="2838" y="4055"/>
                  <a:pt x="2775" y="4047"/>
                </a:cubicBezTo>
                <a:cubicBezTo>
                  <a:pt x="2677" y="4047"/>
                  <a:pt x="2552" y="4082"/>
                  <a:pt x="2427" y="4154"/>
                </a:cubicBezTo>
                <a:cubicBezTo>
                  <a:pt x="2268" y="4066"/>
                  <a:pt x="2079" y="3999"/>
                  <a:pt x="1939" y="3999"/>
                </a:cubicBezTo>
                <a:cubicBezTo>
                  <a:pt x="1923" y="3999"/>
                  <a:pt x="1907" y="4000"/>
                  <a:pt x="1892" y="4002"/>
                </a:cubicBezTo>
                <a:cubicBezTo>
                  <a:pt x="1892" y="4011"/>
                  <a:pt x="1883" y="4011"/>
                  <a:pt x="1874" y="4011"/>
                </a:cubicBezTo>
                <a:cubicBezTo>
                  <a:pt x="2053" y="3922"/>
                  <a:pt x="2213" y="3779"/>
                  <a:pt x="2320" y="3627"/>
                </a:cubicBezTo>
                <a:cubicBezTo>
                  <a:pt x="2454" y="3449"/>
                  <a:pt x="2499" y="3279"/>
                  <a:pt x="2445" y="3172"/>
                </a:cubicBezTo>
                <a:cubicBezTo>
                  <a:pt x="2419" y="3128"/>
                  <a:pt x="2365" y="3092"/>
                  <a:pt x="2303" y="3092"/>
                </a:cubicBezTo>
                <a:cubicBezTo>
                  <a:pt x="2293" y="3091"/>
                  <a:pt x="2284" y="3091"/>
                  <a:pt x="2274" y="3091"/>
                </a:cubicBezTo>
                <a:cubicBezTo>
                  <a:pt x="2018" y="3091"/>
                  <a:pt x="1576" y="3418"/>
                  <a:pt x="1482" y="3547"/>
                </a:cubicBezTo>
                <a:cubicBezTo>
                  <a:pt x="1464" y="3574"/>
                  <a:pt x="1446" y="3600"/>
                  <a:pt x="1428" y="3627"/>
                </a:cubicBezTo>
                <a:cubicBezTo>
                  <a:pt x="1357" y="3431"/>
                  <a:pt x="1232" y="3253"/>
                  <a:pt x="1089" y="3128"/>
                </a:cubicBezTo>
                <a:cubicBezTo>
                  <a:pt x="956" y="3008"/>
                  <a:pt x="828" y="2944"/>
                  <a:pt x="727" y="2944"/>
                </a:cubicBezTo>
                <a:cubicBezTo>
                  <a:pt x="700" y="2944"/>
                  <a:pt x="675" y="2949"/>
                  <a:pt x="652" y="2958"/>
                </a:cubicBezTo>
                <a:cubicBezTo>
                  <a:pt x="599" y="2976"/>
                  <a:pt x="554" y="3030"/>
                  <a:pt x="545" y="3083"/>
                </a:cubicBezTo>
                <a:cubicBezTo>
                  <a:pt x="500" y="3333"/>
                  <a:pt x="795" y="3841"/>
                  <a:pt x="911" y="3948"/>
                </a:cubicBezTo>
                <a:cubicBezTo>
                  <a:pt x="1036" y="4073"/>
                  <a:pt x="1205" y="4136"/>
                  <a:pt x="1375" y="4136"/>
                </a:cubicBezTo>
                <a:lnTo>
                  <a:pt x="1330" y="4145"/>
                </a:lnTo>
                <a:lnTo>
                  <a:pt x="1455" y="5331"/>
                </a:lnTo>
                <a:lnTo>
                  <a:pt x="1330" y="5536"/>
                </a:lnTo>
                <a:lnTo>
                  <a:pt x="1455" y="5617"/>
                </a:lnTo>
                <a:lnTo>
                  <a:pt x="1482" y="5572"/>
                </a:lnTo>
                <a:lnTo>
                  <a:pt x="1500" y="5768"/>
                </a:lnTo>
                <a:lnTo>
                  <a:pt x="1286" y="5536"/>
                </a:lnTo>
                <a:cubicBezTo>
                  <a:pt x="1268" y="5367"/>
                  <a:pt x="1178" y="5215"/>
                  <a:pt x="1054" y="5108"/>
                </a:cubicBezTo>
                <a:cubicBezTo>
                  <a:pt x="944" y="5015"/>
                  <a:pt x="521" y="4819"/>
                  <a:pt x="256" y="4819"/>
                </a:cubicBezTo>
                <a:cubicBezTo>
                  <a:pt x="218" y="4819"/>
                  <a:pt x="183" y="4823"/>
                  <a:pt x="153" y="4832"/>
                </a:cubicBezTo>
                <a:cubicBezTo>
                  <a:pt x="99" y="4849"/>
                  <a:pt x="54" y="4894"/>
                  <a:pt x="37" y="4948"/>
                </a:cubicBezTo>
                <a:cubicBezTo>
                  <a:pt x="1" y="5064"/>
                  <a:pt x="81" y="5215"/>
                  <a:pt x="251" y="5367"/>
                </a:cubicBezTo>
                <a:cubicBezTo>
                  <a:pt x="465" y="5554"/>
                  <a:pt x="732" y="5670"/>
                  <a:pt x="1027" y="5688"/>
                </a:cubicBezTo>
                <a:cubicBezTo>
                  <a:pt x="1080" y="5688"/>
                  <a:pt x="1143" y="5679"/>
                  <a:pt x="1196" y="5661"/>
                </a:cubicBezTo>
                <a:lnTo>
                  <a:pt x="1526" y="6009"/>
                </a:lnTo>
                <a:lnTo>
                  <a:pt x="1723" y="7936"/>
                </a:lnTo>
                <a:lnTo>
                  <a:pt x="1509" y="7704"/>
                </a:lnTo>
                <a:cubicBezTo>
                  <a:pt x="1491" y="7535"/>
                  <a:pt x="1410" y="7383"/>
                  <a:pt x="1277" y="7276"/>
                </a:cubicBezTo>
                <a:cubicBezTo>
                  <a:pt x="1167" y="7182"/>
                  <a:pt x="751" y="6986"/>
                  <a:pt x="487" y="6986"/>
                </a:cubicBezTo>
                <a:cubicBezTo>
                  <a:pt x="449" y="6986"/>
                  <a:pt x="415" y="6990"/>
                  <a:pt x="385" y="6999"/>
                </a:cubicBezTo>
                <a:cubicBezTo>
                  <a:pt x="322" y="7017"/>
                  <a:pt x="277" y="7062"/>
                  <a:pt x="260" y="7115"/>
                </a:cubicBezTo>
                <a:cubicBezTo>
                  <a:pt x="233" y="7231"/>
                  <a:pt x="313" y="7392"/>
                  <a:pt x="474" y="7535"/>
                </a:cubicBezTo>
                <a:cubicBezTo>
                  <a:pt x="688" y="7731"/>
                  <a:pt x="964" y="7838"/>
                  <a:pt x="1250" y="7856"/>
                </a:cubicBezTo>
                <a:cubicBezTo>
                  <a:pt x="1312" y="7856"/>
                  <a:pt x="1366" y="7847"/>
                  <a:pt x="1428" y="7829"/>
                </a:cubicBezTo>
                <a:lnTo>
                  <a:pt x="1749" y="8168"/>
                </a:lnTo>
                <a:lnTo>
                  <a:pt x="1883" y="9435"/>
                </a:lnTo>
                <a:cubicBezTo>
                  <a:pt x="1830" y="9453"/>
                  <a:pt x="1785" y="9488"/>
                  <a:pt x="1767" y="9542"/>
                </a:cubicBezTo>
                <a:cubicBezTo>
                  <a:pt x="1723" y="9649"/>
                  <a:pt x="1785" y="9810"/>
                  <a:pt x="1937" y="9979"/>
                </a:cubicBezTo>
                <a:lnTo>
                  <a:pt x="1955" y="10095"/>
                </a:lnTo>
                <a:lnTo>
                  <a:pt x="1741" y="9863"/>
                </a:lnTo>
                <a:cubicBezTo>
                  <a:pt x="1714" y="9702"/>
                  <a:pt x="1633" y="9551"/>
                  <a:pt x="1509" y="9435"/>
                </a:cubicBezTo>
                <a:cubicBezTo>
                  <a:pt x="1399" y="9341"/>
                  <a:pt x="976" y="9145"/>
                  <a:pt x="711" y="9145"/>
                </a:cubicBezTo>
                <a:cubicBezTo>
                  <a:pt x="673" y="9145"/>
                  <a:pt x="638" y="9149"/>
                  <a:pt x="608" y="9158"/>
                </a:cubicBezTo>
                <a:cubicBezTo>
                  <a:pt x="554" y="9176"/>
                  <a:pt x="500" y="9221"/>
                  <a:pt x="492" y="9274"/>
                </a:cubicBezTo>
                <a:cubicBezTo>
                  <a:pt x="456" y="9390"/>
                  <a:pt x="536" y="9551"/>
                  <a:pt x="706" y="9694"/>
                </a:cubicBezTo>
                <a:cubicBezTo>
                  <a:pt x="920" y="9890"/>
                  <a:pt x="1187" y="9997"/>
                  <a:pt x="1473" y="10015"/>
                </a:cubicBezTo>
                <a:cubicBezTo>
                  <a:pt x="1535" y="10015"/>
                  <a:pt x="1598" y="10006"/>
                  <a:pt x="1651" y="9988"/>
                </a:cubicBezTo>
                <a:lnTo>
                  <a:pt x="1972" y="10327"/>
                </a:lnTo>
                <a:lnTo>
                  <a:pt x="2088" y="11424"/>
                </a:lnTo>
                <a:lnTo>
                  <a:pt x="1865" y="11192"/>
                </a:lnTo>
                <a:cubicBezTo>
                  <a:pt x="1848" y="11023"/>
                  <a:pt x="1767" y="10880"/>
                  <a:pt x="1642" y="10764"/>
                </a:cubicBezTo>
                <a:cubicBezTo>
                  <a:pt x="1533" y="10670"/>
                  <a:pt x="1110" y="10475"/>
                  <a:pt x="845" y="10475"/>
                </a:cubicBezTo>
                <a:cubicBezTo>
                  <a:pt x="806" y="10475"/>
                  <a:pt x="772" y="10479"/>
                  <a:pt x="741" y="10488"/>
                </a:cubicBezTo>
                <a:cubicBezTo>
                  <a:pt x="688" y="10505"/>
                  <a:pt x="634" y="10550"/>
                  <a:pt x="625" y="10603"/>
                </a:cubicBezTo>
                <a:cubicBezTo>
                  <a:pt x="590" y="10719"/>
                  <a:pt x="670" y="10880"/>
                  <a:pt x="839" y="11023"/>
                </a:cubicBezTo>
                <a:cubicBezTo>
                  <a:pt x="1054" y="11219"/>
                  <a:pt x="1330" y="11326"/>
                  <a:pt x="1616" y="11344"/>
                </a:cubicBezTo>
                <a:cubicBezTo>
                  <a:pt x="1669" y="11344"/>
                  <a:pt x="1732" y="11335"/>
                  <a:pt x="1785" y="11317"/>
                </a:cubicBezTo>
                <a:lnTo>
                  <a:pt x="2115" y="11665"/>
                </a:lnTo>
                <a:lnTo>
                  <a:pt x="2178" y="12254"/>
                </a:lnTo>
                <a:cubicBezTo>
                  <a:pt x="2099" y="12228"/>
                  <a:pt x="2026" y="12211"/>
                  <a:pt x="1960" y="12211"/>
                </a:cubicBezTo>
                <a:cubicBezTo>
                  <a:pt x="1936" y="12211"/>
                  <a:pt x="1914" y="12213"/>
                  <a:pt x="1892" y="12218"/>
                </a:cubicBezTo>
                <a:cubicBezTo>
                  <a:pt x="1839" y="12227"/>
                  <a:pt x="1785" y="12263"/>
                  <a:pt x="1767" y="12316"/>
                </a:cubicBezTo>
                <a:cubicBezTo>
                  <a:pt x="1723" y="12432"/>
                  <a:pt x="1785" y="12593"/>
                  <a:pt x="1937" y="12753"/>
                </a:cubicBezTo>
                <a:cubicBezTo>
                  <a:pt x="2026" y="12852"/>
                  <a:pt x="2133" y="12941"/>
                  <a:pt x="2258" y="13012"/>
                </a:cubicBezTo>
                <a:lnTo>
                  <a:pt x="2294" y="13333"/>
                </a:lnTo>
                <a:lnTo>
                  <a:pt x="2294" y="13333"/>
                </a:lnTo>
                <a:lnTo>
                  <a:pt x="2071" y="13101"/>
                </a:lnTo>
                <a:cubicBezTo>
                  <a:pt x="2053" y="12941"/>
                  <a:pt x="1972" y="12789"/>
                  <a:pt x="1848" y="12682"/>
                </a:cubicBezTo>
                <a:cubicBezTo>
                  <a:pt x="1738" y="12588"/>
                  <a:pt x="1315" y="12393"/>
                  <a:pt x="1050" y="12393"/>
                </a:cubicBezTo>
                <a:cubicBezTo>
                  <a:pt x="1012" y="12393"/>
                  <a:pt x="977" y="12397"/>
                  <a:pt x="947" y="12406"/>
                </a:cubicBezTo>
                <a:cubicBezTo>
                  <a:pt x="884" y="12423"/>
                  <a:pt x="839" y="12468"/>
                  <a:pt x="822" y="12521"/>
                </a:cubicBezTo>
                <a:cubicBezTo>
                  <a:pt x="795" y="12637"/>
                  <a:pt x="875" y="12789"/>
                  <a:pt x="1045" y="12941"/>
                </a:cubicBezTo>
                <a:cubicBezTo>
                  <a:pt x="1250" y="13128"/>
                  <a:pt x="1526" y="13244"/>
                  <a:pt x="1812" y="13262"/>
                </a:cubicBezTo>
                <a:cubicBezTo>
                  <a:pt x="1874" y="13262"/>
                  <a:pt x="1937" y="13253"/>
                  <a:pt x="1990" y="13235"/>
                </a:cubicBezTo>
                <a:lnTo>
                  <a:pt x="2311" y="13574"/>
                </a:lnTo>
                <a:lnTo>
                  <a:pt x="2338" y="13815"/>
                </a:lnTo>
                <a:cubicBezTo>
                  <a:pt x="2338" y="13824"/>
                  <a:pt x="2329" y="13824"/>
                  <a:pt x="2329" y="13833"/>
                </a:cubicBezTo>
                <a:cubicBezTo>
                  <a:pt x="2285" y="13913"/>
                  <a:pt x="2303" y="14038"/>
                  <a:pt x="2374" y="14163"/>
                </a:cubicBezTo>
                <a:lnTo>
                  <a:pt x="2427" y="14663"/>
                </a:lnTo>
                <a:lnTo>
                  <a:pt x="2427" y="14663"/>
                </a:lnTo>
                <a:lnTo>
                  <a:pt x="2213" y="14431"/>
                </a:lnTo>
                <a:cubicBezTo>
                  <a:pt x="2187" y="14270"/>
                  <a:pt x="2106" y="14118"/>
                  <a:pt x="1981" y="14011"/>
                </a:cubicBezTo>
                <a:cubicBezTo>
                  <a:pt x="1872" y="13918"/>
                  <a:pt x="1449" y="13722"/>
                  <a:pt x="1184" y="13722"/>
                </a:cubicBezTo>
                <a:cubicBezTo>
                  <a:pt x="1145" y="13722"/>
                  <a:pt x="1111" y="13726"/>
                  <a:pt x="1080" y="13735"/>
                </a:cubicBezTo>
                <a:cubicBezTo>
                  <a:pt x="1027" y="13753"/>
                  <a:pt x="982" y="13797"/>
                  <a:pt x="964" y="13851"/>
                </a:cubicBezTo>
                <a:cubicBezTo>
                  <a:pt x="929" y="13967"/>
                  <a:pt x="1009" y="14118"/>
                  <a:pt x="1178" y="14270"/>
                </a:cubicBezTo>
                <a:cubicBezTo>
                  <a:pt x="1393" y="14457"/>
                  <a:pt x="1660" y="14573"/>
                  <a:pt x="1955" y="14591"/>
                </a:cubicBezTo>
                <a:cubicBezTo>
                  <a:pt x="2008" y="14591"/>
                  <a:pt x="2071" y="14582"/>
                  <a:pt x="2133" y="14564"/>
                </a:cubicBezTo>
                <a:lnTo>
                  <a:pt x="2454" y="14903"/>
                </a:lnTo>
                <a:lnTo>
                  <a:pt x="2526" y="15617"/>
                </a:lnTo>
                <a:lnTo>
                  <a:pt x="2035" y="15617"/>
                </a:lnTo>
                <a:lnTo>
                  <a:pt x="2240" y="19640"/>
                </a:lnTo>
                <a:lnTo>
                  <a:pt x="3873" y="19640"/>
                </a:lnTo>
                <a:lnTo>
                  <a:pt x="4078" y="15617"/>
                </a:lnTo>
                <a:lnTo>
                  <a:pt x="3667" y="15617"/>
                </a:lnTo>
                <a:lnTo>
                  <a:pt x="3712" y="15180"/>
                </a:lnTo>
                <a:lnTo>
                  <a:pt x="3739" y="15162"/>
                </a:lnTo>
                <a:lnTo>
                  <a:pt x="3721" y="15135"/>
                </a:lnTo>
                <a:lnTo>
                  <a:pt x="3792" y="14457"/>
                </a:lnTo>
                <a:lnTo>
                  <a:pt x="3801" y="14466"/>
                </a:lnTo>
                <a:lnTo>
                  <a:pt x="4185" y="14065"/>
                </a:lnTo>
                <a:cubicBezTo>
                  <a:pt x="4224" y="14078"/>
                  <a:pt x="4268" y="14086"/>
                  <a:pt x="4310" y="14086"/>
                </a:cubicBezTo>
                <a:cubicBezTo>
                  <a:pt x="4325" y="14086"/>
                  <a:pt x="4340" y="14085"/>
                  <a:pt x="4354" y="14083"/>
                </a:cubicBezTo>
                <a:cubicBezTo>
                  <a:pt x="4640" y="14074"/>
                  <a:pt x="4916" y="13958"/>
                  <a:pt x="5130" y="13770"/>
                </a:cubicBezTo>
                <a:cubicBezTo>
                  <a:pt x="5300" y="13619"/>
                  <a:pt x="5380" y="13467"/>
                  <a:pt x="5345" y="13351"/>
                </a:cubicBezTo>
                <a:cubicBezTo>
                  <a:pt x="5336" y="13298"/>
                  <a:pt x="5282" y="13253"/>
                  <a:pt x="5229" y="13235"/>
                </a:cubicBezTo>
                <a:cubicBezTo>
                  <a:pt x="5198" y="13226"/>
                  <a:pt x="5163" y="13222"/>
                  <a:pt x="5125" y="13222"/>
                </a:cubicBezTo>
                <a:cubicBezTo>
                  <a:pt x="5008" y="13222"/>
                  <a:pt x="4861" y="13259"/>
                  <a:pt x="4720" y="13307"/>
                </a:cubicBezTo>
                <a:cubicBezTo>
                  <a:pt x="4729" y="13262"/>
                  <a:pt x="4729" y="13208"/>
                  <a:pt x="4720" y="13173"/>
                </a:cubicBezTo>
                <a:cubicBezTo>
                  <a:pt x="4693" y="13110"/>
                  <a:pt x="4640" y="13075"/>
                  <a:pt x="4586" y="13066"/>
                </a:cubicBezTo>
                <a:cubicBezTo>
                  <a:pt x="4566" y="13062"/>
                  <a:pt x="4545" y="13060"/>
                  <a:pt x="4522" y="13060"/>
                </a:cubicBezTo>
                <a:cubicBezTo>
                  <a:pt x="4343" y="13060"/>
                  <a:pt x="4091" y="13178"/>
                  <a:pt x="3908" y="13289"/>
                </a:cubicBezTo>
                <a:lnTo>
                  <a:pt x="3917" y="13271"/>
                </a:lnTo>
                <a:lnTo>
                  <a:pt x="3935" y="13253"/>
                </a:lnTo>
                <a:lnTo>
                  <a:pt x="3917" y="13226"/>
                </a:lnTo>
                <a:lnTo>
                  <a:pt x="4051" y="11942"/>
                </a:lnTo>
                <a:lnTo>
                  <a:pt x="4078" y="11924"/>
                </a:lnTo>
                <a:lnTo>
                  <a:pt x="4060" y="11897"/>
                </a:lnTo>
                <a:lnTo>
                  <a:pt x="4158" y="10960"/>
                </a:lnTo>
                <a:lnTo>
                  <a:pt x="4167" y="10969"/>
                </a:lnTo>
                <a:lnTo>
                  <a:pt x="4551" y="10568"/>
                </a:lnTo>
                <a:cubicBezTo>
                  <a:pt x="4604" y="10577"/>
                  <a:pt x="4667" y="10586"/>
                  <a:pt x="4720" y="10586"/>
                </a:cubicBezTo>
                <a:cubicBezTo>
                  <a:pt x="5006" y="10577"/>
                  <a:pt x="5282" y="10461"/>
                  <a:pt x="5496" y="10264"/>
                </a:cubicBezTo>
                <a:cubicBezTo>
                  <a:pt x="5666" y="10122"/>
                  <a:pt x="5746" y="9970"/>
                  <a:pt x="5710" y="9854"/>
                </a:cubicBezTo>
                <a:cubicBezTo>
                  <a:pt x="5693" y="9792"/>
                  <a:pt x="5648" y="9747"/>
                  <a:pt x="5594" y="9738"/>
                </a:cubicBezTo>
                <a:cubicBezTo>
                  <a:pt x="5563" y="9729"/>
                  <a:pt x="5527" y="9725"/>
                  <a:pt x="5488" y="9725"/>
                </a:cubicBezTo>
                <a:cubicBezTo>
                  <a:pt x="5222" y="9725"/>
                  <a:pt x="4802" y="9914"/>
                  <a:pt x="4693" y="10015"/>
                </a:cubicBezTo>
                <a:cubicBezTo>
                  <a:pt x="4560" y="10122"/>
                  <a:pt x="4479" y="10273"/>
                  <a:pt x="4461" y="10443"/>
                </a:cubicBezTo>
                <a:lnTo>
                  <a:pt x="4176" y="10746"/>
                </a:lnTo>
                <a:lnTo>
                  <a:pt x="4176" y="10746"/>
                </a:lnTo>
                <a:lnTo>
                  <a:pt x="4274" y="9783"/>
                </a:lnTo>
                <a:lnTo>
                  <a:pt x="4301" y="9765"/>
                </a:lnTo>
                <a:lnTo>
                  <a:pt x="4283" y="9738"/>
                </a:lnTo>
                <a:lnTo>
                  <a:pt x="4310" y="9426"/>
                </a:lnTo>
                <a:lnTo>
                  <a:pt x="4328" y="9435"/>
                </a:lnTo>
                <a:lnTo>
                  <a:pt x="4711" y="9024"/>
                </a:lnTo>
                <a:cubicBezTo>
                  <a:pt x="4765" y="9042"/>
                  <a:pt x="4827" y="9051"/>
                  <a:pt x="4881" y="9051"/>
                </a:cubicBezTo>
                <a:cubicBezTo>
                  <a:pt x="5166" y="9033"/>
                  <a:pt x="5443" y="8926"/>
                  <a:pt x="5648" y="8730"/>
                </a:cubicBezTo>
                <a:cubicBezTo>
                  <a:pt x="5826" y="8578"/>
                  <a:pt x="5907" y="8427"/>
                  <a:pt x="5871" y="8311"/>
                </a:cubicBezTo>
                <a:cubicBezTo>
                  <a:pt x="5853" y="8257"/>
                  <a:pt x="5808" y="8213"/>
                  <a:pt x="5755" y="8195"/>
                </a:cubicBezTo>
                <a:cubicBezTo>
                  <a:pt x="5725" y="8186"/>
                  <a:pt x="5690" y="8182"/>
                  <a:pt x="5652" y="8182"/>
                </a:cubicBezTo>
                <a:cubicBezTo>
                  <a:pt x="5386" y="8182"/>
                  <a:pt x="4963" y="8378"/>
                  <a:pt x="4854" y="8471"/>
                </a:cubicBezTo>
                <a:cubicBezTo>
                  <a:pt x="4783" y="8534"/>
                  <a:pt x="4720" y="8614"/>
                  <a:pt x="4684" y="8694"/>
                </a:cubicBezTo>
                <a:cubicBezTo>
                  <a:pt x="4658" y="8668"/>
                  <a:pt x="4622" y="8650"/>
                  <a:pt x="4586" y="8650"/>
                </a:cubicBezTo>
                <a:cubicBezTo>
                  <a:pt x="4564" y="8646"/>
                  <a:pt x="4539" y="8644"/>
                  <a:pt x="4512" y="8644"/>
                </a:cubicBezTo>
                <a:cubicBezTo>
                  <a:pt x="4474" y="8644"/>
                  <a:pt x="4432" y="8648"/>
                  <a:pt x="4390" y="8659"/>
                </a:cubicBezTo>
                <a:lnTo>
                  <a:pt x="4506" y="7606"/>
                </a:lnTo>
                <a:lnTo>
                  <a:pt x="4524" y="7588"/>
                </a:lnTo>
                <a:lnTo>
                  <a:pt x="4506" y="7561"/>
                </a:lnTo>
                <a:lnTo>
                  <a:pt x="4551" y="7169"/>
                </a:lnTo>
                <a:lnTo>
                  <a:pt x="4560" y="7178"/>
                </a:lnTo>
                <a:lnTo>
                  <a:pt x="4943" y="6776"/>
                </a:lnTo>
                <a:cubicBezTo>
                  <a:pt x="4997" y="6785"/>
                  <a:pt x="5059" y="6794"/>
                  <a:pt x="5113" y="6794"/>
                </a:cubicBezTo>
                <a:cubicBezTo>
                  <a:pt x="5398" y="6785"/>
                  <a:pt x="5675" y="6669"/>
                  <a:pt x="5889" y="6473"/>
                </a:cubicBezTo>
                <a:cubicBezTo>
                  <a:pt x="6058" y="6330"/>
                  <a:pt x="6139" y="6179"/>
                  <a:pt x="6103" y="6063"/>
                </a:cubicBezTo>
                <a:cubicBezTo>
                  <a:pt x="6085" y="6000"/>
                  <a:pt x="6040" y="5956"/>
                  <a:pt x="5987" y="5947"/>
                </a:cubicBezTo>
                <a:cubicBezTo>
                  <a:pt x="5956" y="5937"/>
                  <a:pt x="5920" y="5933"/>
                  <a:pt x="5880" y="5933"/>
                </a:cubicBezTo>
                <a:cubicBezTo>
                  <a:pt x="5615" y="5933"/>
                  <a:pt x="5195" y="6122"/>
                  <a:pt x="5086" y="6223"/>
                </a:cubicBezTo>
                <a:cubicBezTo>
                  <a:pt x="4952" y="6330"/>
                  <a:pt x="4872" y="6482"/>
                  <a:pt x="4854" y="6651"/>
                </a:cubicBezTo>
                <a:lnTo>
                  <a:pt x="4658" y="6857"/>
                </a:lnTo>
                <a:cubicBezTo>
                  <a:pt x="4720" y="6750"/>
                  <a:pt x="4747" y="6651"/>
                  <a:pt x="4720" y="6571"/>
                </a:cubicBezTo>
                <a:cubicBezTo>
                  <a:pt x="4702" y="6527"/>
                  <a:pt x="4667" y="6491"/>
                  <a:pt x="4622" y="6473"/>
                </a:cubicBezTo>
                <a:lnTo>
                  <a:pt x="4693" y="5750"/>
                </a:lnTo>
                <a:lnTo>
                  <a:pt x="4676" y="5750"/>
                </a:lnTo>
                <a:lnTo>
                  <a:pt x="4684" y="5742"/>
                </a:lnTo>
                <a:cubicBezTo>
                  <a:pt x="4738" y="5750"/>
                  <a:pt x="4791" y="5759"/>
                  <a:pt x="4854" y="5759"/>
                </a:cubicBezTo>
                <a:cubicBezTo>
                  <a:pt x="5139" y="5742"/>
                  <a:pt x="5407" y="5634"/>
                  <a:pt x="5621" y="5438"/>
                </a:cubicBezTo>
                <a:cubicBezTo>
                  <a:pt x="5791" y="5287"/>
                  <a:pt x="5871" y="5135"/>
                  <a:pt x="5844" y="5019"/>
                </a:cubicBezTo>
                <a:cubicBezTo>
                  <a:pt x="5826" y="4965"/>
                  <a:pt x="5782" y="4921"/>
                  <a:pt x="5719" y="4903"/>
                </a:cubicBezTo>
                <a:cubicBezTo>
                  <a:pt x="5689" y="4894"/>
                  <a:pt x="5654" y="4890"/>
                  <a:pt x="5616" y="4890"/>
                </a:cubicBezTo>
                <a:cubicBezTo>
                  <a:pt x="5350" y="4890"/>
                  <a:pt x="4927" y="5086"/>
                  <a:pt x="4818" y="5180"/>
                </a:cubicBezTo>
                <a:cubicBezTo>
                  <a:pt x="4791" y="5206"/>
                  <a:pt x="4774" y="5233"/>
                  <a:pt x="4747" y="5260"/>
                </a:cubicBezTo>
                <a:cubicBezTo>
                  <a:pt x="4720" y="5055"/>
                  <a:pt x="4631" y="4849"/>
                  <a:pt x="4524" y="4698"/>
                </a:cubicBezTo>
                <a:cubicBezTo>
                  <a:pt x="4401" y="4526"/>
                  <a:pt x="4271" y="4437"/>
                  <a:pt x="4161" y="4437"/>
                </a:cubicBezTo>
                <a:cubicBezTo>
                  <a:pt x="4151" y="4437"/>
                  <a:pt x="4141" y="4438"/>
                  <a:pt x="4131" y="4439"/>
                </a:cubicBezTo>
                <a:cubicBezTo>
                  <a:pt x="4069" y="4448"/>
                  <a:pt x="4024" y="4493"/>
                  <a:pt x="3998" y="4546"/>
                </a:cubicBezTo>
                <a:cubicBezTo>
                  <a:pt x="3899" y="4778"/>
                  <a:pt x="4087" y="5331"/>
                  <a:pt x="4185" y="5465"/>
                </a:cubicBezTo>
                <a:cubicBezTo>
                  <a:pt x="4283" y="5617"/>
                  <a:pt x="4444" y="5715"/>
                  <a:pt x="4622" y="5742"/>
                </a:cubicBezTo>
                <a:lnTo>
                  <a:pt x="4551" y="5742"/>
                </a:lnTo>
                <a:lnTo>
                  <a:pt x="4470" y="6464"/>
                </a:lnTo>
                <a:cubicBezTo>
                  <a:pt x="4354" y="6482"/>
                  <a:pt x="4203" y="6535"/>
                  <a:pt x="4060" y="6607"/>
                </a:cubicBezTo>
                <a:cubicBezTo>
                  <a:pt x="3944" y="6464"/>
                  <a:pt x="3551" y="6188"/>
                  <a:pt x="3302" y="6170"/>
                </a:cubicBezTo>
                <a:lnTo>
                  <a:pt x="3302" y="4939"/>
                </a:lnTo>
                <a:lnTo>
                  <a:pt x="3623" y="4510"/>
                </a:lnTo>
                <a:cubicBezTo>
                  <a:pt x="3659" y="4519"/>
                  <a:pt x="3694" y="4519"/>
                  <a:pt x="3730" y="4519"/>
                </a:cubicBezTo>
                <a:cubicBezTo>
                  <a:pt x="4024" y="4519"/>
                  <a:pt x="4345" y="4341"/>
                  <a:pt x="4542" y="4127"/>
                </a:cubicBezTo>
                <a:cubicBezTo>
                  <a:pt x="4693" y="3957"/>
                  <a:pt x="4756" y="3797"/>
                  <a:pt x="4720" y="3690"/>
                </a:cubicBezTo>
                <a:cubicBezTo>
                  <a:pt x="4693" y="3636"/>
                  <a:pt x="4640" y="3592"/>
                  <a:pt x="4586" y="3583"/>
                </a:cubicBezTo>
                <a:cubicBezTo>
                  <a:pt x="4568" y="3579"/>
                  <a:pt x="4549" y="3578"/>
                  <a:pt x="4529" y="3578"/>
                </a:cubicBezTo>
                <a:cubicBezTo>
                  <a:pt x="4266" y="3578"/>
                  <a:pt x="3820" y="3832"/>
                  <a:pt x="3721" y="3948"/>
                </a:cubicBezTo>
                <a:cubicBezTo>
                  <a:pt x="3605" y="4073"/>
                  <a:pt x="3543" y="4225"/>
                  <a:pt x="3534" y="4386"/>
                </a:cubicBezTo>
                <a:lnTo>
                  <a:pt x="3302" y="4689"/>
                </a:lnTo>
                <a:lnTo>
                  <a:pt x="3302" y="2664"/>
                </a:lnTo>
                <a:lnTo>
                  <a:pt x="3623" y="2245"/>
                </a:lnTo>
                <a:cubicBezTo>
                  <a:pt x="3659" y="2253"/>
                  <a:pt x="3694" y="2253"/>
                  <a:pt x="3730" y="2253"/>
                </a:cubicBezTo>
                <a:cubicBezTo>
                  <a:pt x="4024" y="2253"/>
                  <a:pt x="4345" y="2075"/>
                  <a:pt x="4542" y="1861"/>
                </a:cubicBezTo>
                <a:cubicBezTo>
                  <a:pt x="4693" y="1691"/>
                  <a:pt x="4756" y="1531"/>
                  <a:pt x="4720" y="1424"/>
                </a:cubicBezTo>
                <a:cubicBezTo>
                  <a:pt x="4693" y="1361"/>
                  <a:pt x="4640" y="1326"/>
                  <a:pt x="4586" y="1317"/>
                </a:cubicBezTo>
                <a:cubicBezTo>
                  <a:pt x="4568" y="1314"/>
                  <a:pt x="4549" y="1312"/>
                  <a:pt x="4529" y="1312"/>
                </a:cubicBezTo>
                <a:cubicBezTo>
                  <a:pt x="4266" y="1312"/>
                  <a:pt x="3820" y="1566"/>
                  <a:pt x="3721" y="1682"/>
                </a:cubicBezTo>
                <a:cubicBezTo>
                  <a:pt x="3605" y="1807"/>
                  <a:pt x="3543" y="1959"/>
                  <a:pt x="3534" y="2120"/>
                </a:cubicBezTo>
                <a:lnTo>
                  <a:pt x="3302" y="2423"/>
                </a:lnTo>
                <a:lnTo>
                  <a:pt x="3302" y="1245"/>
                </a:lnTo>
                <a:cubicBezTo>
                  <a:pt x="3320" y="1254"/>
                  <a:pt x="3337" y="1254"/>
                  <a:pt x="3364" y="1254"/>
                </a:cubicBezTo>
                <a:cubicBezTo>
                  <a:pt x="3650" y="1254"/>
                  <a:pt x="3971" y="1067"/>
                  <a:pt x="4167" y="853"/>
                </a:cubicBezTo>
                <a:cubicBezTo>
                  <a:pt x="4319" y="683"/>
                  <a:pt x="4381" y="532"/>
                  <a:pt x="4345" y="416"/>
                </a:cubicBezTo>
                <a:cubicBezTo>
                  <a:pt x="4319" y="362"/>
                  <a:pt x="4265" y="318"/>
                  <a:pt x="4212" y="309"/>
                </a:cubicBezTo>
                <a:cubicBezTo>
                  <a:pt x="4194" y="306"/>
                  <a:pt x="4176" y="304"/>
                  <a:pt x="4156" y="304"/>
                </a:cubicBezTo>
                <a:cubicBezTo>
                  <a:pt x="3893" y="304"/>
                  <a:pt x="3446" y="567"/>
                  <a:pt x="3346" y="683"/>
                </a:cubicBezTo>
                <a:cubicBezTo>
                  <a:pt x="3320" y="701"/>
                  <a:pt x="3302" y="728"/>
                  <a:pt x="3284" y="755"/>
                </a:cubicBezTo>
                <a:cubicBezTo>
                  <a:pt x="3230" y="558"/>
                  <a:pt x="3123" y="371"/>
                  <a:pt x="2998" y="228"/>
                </a:cubicBezTo>
                <a:cubicBezTo>
                  <a:pt x="2866" y="80"/>
                  <a:pt x="273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122474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8702699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27"/>
          <p:cNvGrpSpPr/>
          <p:nvPr/>
        </p:nvGrpSpPr>
        <p:grpSpPr>
          <a:xfrm>
            <a:off x="61921" y="827715"/>
            <a:ext cx="537253" cy="724848"/>
            <a:chOff x="1545481" y="1155267"/>
            <a:chExt cx="190427" cy="256929"/>
          </a:xfrm>
        </p:grpSpPr>
        <p:sp>
          <p:nvSpPr>
            <p:cNvPr id="236" name="Google Shape;236;p27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8508912" y="3748109"/>
            <a:ext cx="732701" cy="1471586"/>
            <a:chOff x="5464862" y="3672034"/>
            <a:chExt cx="732701" cy="1471586"/>
          </a:xfrm>
        </p:grpSpPr>
        <p:grpSp>
          <p:nvGrpSpPr>
            <p:cNvPr id="239" name="Google Shape;239;p27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240" name="Google Shape;240;p27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" name="Google Shape;242;p27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24100"/>
            <a:ext cx="77040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-49521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463559" y="4308865"/>
            <a:ext cx="341675" cy="834630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84309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-18121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692109" y="4308865"/>
            <a:ext cx="341675" cy="834630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334859" y="4308865"/>
            <a:ext cx="341675" cy="834630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5"/>
          <p:cNvGrpSpPr/>
          <p:nvPr/>
        </p:nvGrpSpPr>
        <p:grpSpPr>
          <a:xfrm>
            <a:off x="8088523" y="1006738"/>
            <a:ext cx="684749" cy="684603"/>
            <a:chOff x="2628084" y="455797"/>
            <a:chExt cx="218895" cy="218863"/>
          </a:xfrm>
        </p:grpSpPr>
        <p:sp>
          <p:nvSpPr>
            <p:cNvPr id="30" name="Google Shape;30;p5"/>
            <p:cNvSpPr/>
            <p:nvPr/>
          </p:nvSpPr>
          <p:spPr>
            <a:xfrm>
              <a:off x="2628084" y="455797"/>
              <a:ext cx="218895" cy="218863"/>
            </a:xfrm>
            <a:custGeom>
              <a:rect b="b" l="l" r="r" t="t"/>
              <a:pathLst>
                <a:path extrusionOk="0" h="6727" w="6728">
                  <a:moveTo>
                    <a:pt x="3364" y="482"/>
                  </a:moveTo>
                  <a:cubicBezTo>
                    <a:pt x="4952" y="482"/>
                    <a:pt x="6245" y="1776"/>
                    <a:pt x="6245" y="3364"/>
                  </a:cubicBezTo>
                  <a:cubicBezTo>
                    <a:pt x="6245" y="4952"/>
                    <a:pt x="4952" y="6245"/>
                    <a:pt x="3364" y="6245"/>
                  </a:cubicBezTo>
                  <a:cubicBezTo>
                    <a:pt x="1776" y="6245"/>
                    <a:pt x="482" y="4952"/>
                    <a:pt x="482" y="3364"/>
                  </a:cubicBezTo>
                  <a:cubicBezTo>
                    <a:pt x="482" y="1776"/>
                    <a:pt x="1776" y="482"/>
                    <a:pt x="3364" y="482"/>
                  </a:cubicBezTo>
                  <a:close/>
                  <a:moveTo>
                    <a:pt x="3364" y="0"/>
                  </a:moveTo>
                  <a:cubicBezTo>
                    <a:pt x="1508" y="0"/>
                    <a:pt x="1" y="1508"/>
                    <a:pt x="1" y="3364"/>
                  </a:cubicBezTo>
                  <a:cubicBezTo>
                    <a:pt x="1" y="5219"/>
                    <a:pt x="1508" y="6727"/>
                    <a:pt x="3364" y="6727"/>
                  </a:cubicBezTo>
                  <a:cubicBezTo>
                    <a:pt x="5220" y="6727"/>
                    <a:pt x="6727" y="5219"/>
                    <a:pt x="6727" y="3364"/>
                  </a:cubicBezTo>
                  <a:cubicBezTo>
                    <a:pt x="6727" y="1508"/>
                    <a:pt x="5220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2725624" y="489341"/>
              <a:ext cx="60678" cy="87812"/>
            </a:xfrm>
            <a:custGeom>
              <a:rect b="b" l="l" r="r" t="t"/>
              <a:pathLst>
                <a:path extrusionOk="0" h="2699" w="1865">
                  <a:moveTo>
                    <a:pt x="1318" y="1"/>
                  </a:moveTo>
                  <a:cubicBezTo>
                    <a:pt x="1299" y="1"/>
                    <a:pt x="1280" y="11"/>
                    <a:pt x="1267" y="31"/>
                  </a:cubicBezTo>
                  <a:lnTo>
                    <a:pt x="455" y="1976"/>
                  </a:lnTo>
                  <a:cubicBezTo>
                    <a:pt x="428" y="1976"/>
                    <a:pt x="393" y="1967"/>
                    <a:pt x="366" y="1967"/>
                  </a:cubicBezTo>
                  <a:cubicBezTo>
                    <a:pt x="161" y="1967"/>
                    <a:pt x="0" y="2127"/>
                    <a:pt x="0" y="2333"/>
                  </a:cubicBezTo>
                  <a:cubicBezTo>
                    <a:pt x="0" y="2529"/>
                    <a:pt x="161" y="2698"/>
                    <a:pt x="366" y="2698"/>
                  </a:cubicBezTo>
                  <a:cubicBezTo>
                    <a:pt x="544" y="2698"/>
                    <a:pt x="696" y="2565"/>
                    <a:pt x="723" y="2386"/>
                  </a:cubicBezTo>
                  <a:lnTo>
                    <a:pt x="1811" y="2386"/>
                  </a:lnTo>
                  <a:cubicBezTo>
                    <a:pt x="1838" y="2386"/>
                    <a:pt x="1865" y="2359"/>
                    <a:pt x="1865" y="2333"/>
                  </a:cubicBezTo>
                  <a:cubicBezTo>
                    <a:pt x="1865" y="2306"/>
                    <a:pt x="1838" y="2279"/>
                    <a:pt x="1811" y="2279"/>
                  </a:cubicBezTo>
                  <a:lnTo>
                    <a:pt x="723" y="2279"/>
                  </a:lnTo>
                  <a:cubicBezTo>
                    <a:pt x="705" y="2172"/>
                    <a:pt x="643" y="2074"/>
                    <a:pt x="553" y="2020"/>
                  </a:cubicBezTo>
                  <a:lnTo>
                    <a:pt x="1365" y="76"/>
                  </a:lnTo>
                  <a:cubicBezTo>
                    <a:pt x="1383" y="49"/>
                    <a:pt x="1365" y="22"/>
                    <a:pt x="1338" y="4"/>
                  </a:cubicBezTo>
                  <a:cubicBezTo>
                    <a:pt x="1332" y="2"/>
                    <a:pt x="132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023100" y="2258650"/>
            <a:ext cx="29754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subTitle"/>
          </p:nvPr>
        </p:nvSpPr>
        <p:spPr>
          <a:xfrm>
            <a:off x="1145700" y="2258650"/>
            <a:ext cx="29754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1145700" y="1940025"/>
            <a:ext cx="2975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4" type="subTitle"/>
          </p:nvPr>
        </p:nvSpPr>
        <p:spPr>
          <a:xfrm>
            <a:off x="5023101" y="1940025"/>
            <a:ext cx="2975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honburi"/>
              <a:buNone/>
              <a:defRPr b="1" sz="1700"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60531" y="1303399"/>
            <a:ext cx="572482" cy="772405"/>
            <a:chOff x="1545481" y="1155267"/>
            <a:chExt cx="190427" cy="256929"/>
          </a:xfrm>
        </p:grpSpPr>
        <p:sp>
          <p:nvSpPr>
            <p:cNvPr id="40" name="Google Shape;40;p6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6"/>
          <p:cNvGrpSpPr/>
          <p:nvPr/>
        </p:nvGrpSpPr>
        <p:grpSpPr>
          <a:xfrm>
            <a:off x="8537237" y="3759659"/>
            <a:ext cx="732701" cy="1471586"/>
            <a:chOff x="5464862" y="3672034"/>
            <a:chExt cx="732701" cy="1471586"/>
          </a:xfrm>
        </p:grpSpPr>
        <p:grpSp>
          <p:nvGrpSpPr>
            <p:cNvPr id="43" name="Google Shape;43;p6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44" name="Google Shape;44;p6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" name="Google Shape;46;p6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495237" y="3739284"/>
            <a:ext cx="732701" cy="1471586"/>
            <a:chOff x="5464862" y="3672034"/>
            <a:chExt cx="732701" cy="1471586"/>
          </a:xfrm>
        </p:grpSpPr>
        <p:grpSp>
          <p:nvGrpSpPr>
            <p:cNvPr id="51" name="Google Shape;51;p7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52" name="Google Shape;52;p7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7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" name="Google Shape;54;p7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4327575" y="1693400"/>
            <a:ext cx="4101300" cy="27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  <a:defRPr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4327575" y="742600"/>
            <a:ext cx="41013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257850" y="211575"/>
            <a:ext cx="3853500" cy="47205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" y="744226"/>
            <a:ext cx="661030" cy="891852"/>
            <a:chOff x="1545481" y="1155267"/>
            <a:chExt cx="190427" cy="256929"/>
          </a:xfrm>
        </p:grpSpPr>
        <p:sp>
          <p:nvSpPr>
            <p:cNvPr id="61" name="Google Shape;61;p8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8"/>
          <p:cNvGrpSpPr/>
          <p:nvPr/>
        </p:nvGrpSpPr>
        <p:grpSpPr>
          <a:xfrm>
            <a:off x="8585112" y="3748109"/>
            <a:ext cx="732701" cy="1471586"/>
            <a:chOff x="5464862" y="3672034"/>
            <a:chExt cx="732701" cy="1471586"/>
          </a:xfrm>
        </p:grpSpPr>
        <p:grpSp>
          <p:nvGrpSpPr>
            <p:cNvPr id="64" name="Google Shape;64;p8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65" name="Google Shape;65;p8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8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68" name="Google Shape;68;p8"/>
          <p:cNvSpPr/>
          <p:nvPr/>
        </p:nvSpPr>
        <p:spPr>
          <a:xfrm>
            <a:off x="3035299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257850" y="211500"/>
            <a:ext cx="8628300" cy="4720500"/>
          </a:xfrm>
          <a:prstGeom prst="round1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9"/>
          <p:cNvGrpSpPr/>
          <p:nvPr/>
        </p:nvGrpSpPr>
        <p:grpSpPr>
          <a:xfrm>
            <a:off x="4" y="376001"/>
            <a:ext cx="661030" cy="891852"/>
            <a:chOff x="1545481" y="1155267"/>
            <a:chExt cx="190427" cy="256929"/>
          </a:xfrm>
        </p:grpSpPr>
        <p:sp>
          <p:nvSpPr>
            <p:cNvPr id="73" name="Google Shape;73;p9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12" y="3748109"/>
            <a:ext cx="732701" cy="1471586"/>
            <a:chOff x="5464862" y="3672034"/>
            <a:chExt cx="732701" cy="1471586"/>
          </a:xfrm>
        </p:grpSpPr>
        <p:grpSp>
          <p:nvGrpSpPr>
            <p:cNvPr id="76" name="Google Shape;76;p9"/>
            <p:cNvGrpSpPr/>
            <p:nvPr/>
          </p:nvGrpSpPr>
          <p:grpSpPr>
            <a:xfrm>
              <a:off x="5464862" y="3672034"/>
              <a:ext cx="732701" cy="1471586"/>
              <a:chOff x="6954709" y="2586630"/>
              <a:chExt cx="199147" cy="399953"/>
            </a:xfrm>
          </p:grpSpPr>
          <p:sp>
            <p:nvSpPr>
              <p:cNvPr id="77" name="Google Shape;77;p9"/>
              <p:cNvSpPr/>
              <p:nvPr/>
            </p:nvSpPr>
            <p:spPr>
              <a:xfrm>
                <a:off x="7149170" y="2734046"/>
                <a:ext cx="1204" cy="878"/>
              </a:xfrm>
              <a:custGeom>
                <a:rect b="b" l="l" r="r" t="t"/>
                <a:pathLst>
                  <a:path extrusionOk="0" h="27" w="37">
                    <a:moveTo>
                      <a:pt x="37" y="0"/>
                    </a:moveTo>
                    <a:cubicBezTo>
                      <a:pt x="28" y="9"/>
                      <a:pt x="10" y="18"/>
                      <a:pt x="1" y="27"/>
                    </a:cubicBezTo>
                    <a:cubicBezTo>
                      <a:pt x="19" y="18"/>
                      <a:pt x="28" y="9"/>
                      <a:pt x="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9"/>
              <p:cNvSpPr/>
              <p:nvPr/>
            </p:nvSpPr>
            <p:spPr>
              <a:xfrm>
                <a:off x="6954709" y="2586630"/>
                <a:ext cx="199147" cy="399953"/>
              </a:xfrm>
              <a:custGeom>
                <a:rect b="b" l="l" r="r" t="t"/>
                <a:pathLst>
                  <a:path extrusionOk="0" h="12293" w="6121">
                    <a:moveTo>
                      <a:pt x="3150" y="7698"/>
                    </a:moveTo>
                    <a:lnTo>
                      <a:pt x="3150" y="7698"/>
                    </a:lnTo>
                    <a:cubicBezTo>
                      <a:pt x="3263" y="7797"/>
                      <a:pt x="3433" y="7840"/>
                      <a:pt x="3592" y="7840"/>
                    </a:cubicBezTo>
                    <a:cubicBezTo>
                      <a:pt x="3633" y="7840"/>
                      <a:pt x="3673" y="7837"/>
                      <a:pt x="3712" y="7832"/>
                    </a:cubicBezTo>
                    <a:cubicBezTo>
                      <a:pt x="3730" y="7832"/>
                      <a:pt x="3739" y="7823"/>
                      <a:pt x="3757" y="7823"/>
                    </a:cubicBezTo>
                    <a:cubicBezTo>
                      <a:pt x="3685" y="7912"/>
                      <a:pt x="3623" y="8010"/>
                      <a:pt x="3578" y="8126"/>
                    </a:cubicBezTo>
                    <a:cubicBezTo>
                      <a:pt x="3551" y="8198"/>
                      <a:pt x="3542" y="8278"/>
                      <a:pt x="3542" y="8349"/>
                    </a:cubicBezTo>
                    <a:cubicBezTo>
                      <a:pt x="3516" y="8358"/>
                      <a:pt x="3489" y="8367"/>
                      <a:pt x="3453" y="8376"/>
                    </a:cubicBezTo>
                    <a:cubicBezTo>
                      <a:pt x="3409" y="8385"/>
                      <a:pt x="3355" y="8394"/>
                      <a:pt x="3310" y="8403"/>
                    </a:cubicBezTo>
                    <a:cubicBezTo>
                      <a:pt x="3293" y="8233"/>
                      <a:pt x="3257" y="8055"/>
                      <a:pt x="3230" y="7948"/>
                    </a:cubicBezTo>
                    <a:cubicBezTo>
                      <a:pt x="3203" y="7859"/>
                      <a:pt x="3177" y="7778"/>
                      <a:pt x="3150" y="7698"/>
                    </a:cubicBezTo>
                    <a:close/>
                    <a:moveTo>
                      <a:pt x="3159" y="8465"/>
                    </a:moveTo>
                    <a:cubicBezTo>
                      <a:pt x="3177" y="8563"/>
                      <a:pt x="3186" y="8653"/>
                      <a:pt x="3186" y="8724"/>
                    </a:cubicBezTo>
                    <a:cubicBezTo>
                      <a:pt x="3061" y="8724"/>
                      <a:pt x="2936" y="8715"/>
                      <a:pt x="2829" y="8715"/>
                    </a:cubicBezTo>
                    <a:cubicBezTo>
                      <a:pt x="2757" y="8715"/>
                      <a:pt x="2686" y="8724"/>
                      <a:pt x="2615" y="8724"/>
                    </a:cubicBezTo>
                    <a:cubicBezTo>
                      <a:pt x="2650" y="8653"/>
                      <a:pt x="2659" y="8572"/>
                      <a:pt x="2641" y="8501"/>
                    </a:cubicBezTo>
                    <a:cubicBezTo>
                      <a:pt x="2802" y="8492"/>
                      <a:pt x="2971" y="8483"/>
                      <a:pt x="3132" y="8465"/>
                    </a:cubicBezTo>
                    <a:close/>
                    <a:moveTo>
                      <a:pt x="4426" y="9001"/>
                    </a:moveTo>
                    <a:lnTo>
                      <a:pt x="4185" y="12043"/>
                    </a:lnTo>
                    <a:cubicBezTo>
                      <a:pt x="3739" y="12181"/>
                      <a:pt x="3281" y="12250"/>
                      <a:pt x="2825" y="12250"/>
                    </a:cubicBezTo>
                    <a:cubicBezTo>
                      <a:pt x="2369" y="12250"/>
                      <a:pt x="1914" y="12181"/>
                      <a:pt x="1473" y="12043"/>
                    </a:cubicBezTo>
                    <a:lnTo>
                      <a:pt x="1232" y="9009"/>
                    </a:lnTo>
                    <a:lnTo>
                      <a:pt x="1232" y="9009"/>
                    </a:lnTo>
                    <a:cubicBezTo>
                      <a:pt x="1428" y="9125"/>
                      <a:pt x="2249" y="9170"/>
                      <a:pt x="2829" y="9170"/>
                    </a:cubicBezTo>
                    <a:cubicBezTo>
                      <a:pt x="3409" y="9170"/>
                      <a:pt x="4229" y="9125"/>
                      <a:pt x="4426" y="9001"/>
                    </a:cubicBezTo>
                    <a:close/>
                    <a:moveTo>
                      <a:pt x="3654" y="0"/>
                    </a:moveTo>
                    <a:cubicBezTo>
                      <a:pt x="3617" y="0"/>
                      <a:pt x="3587" y="14"/>
                      <a:pt x="3569" y="44"/>
                    </a:cubicBezTo>
                    <a:cubicBezTo>
                      <a:pt x="3489" y="178"/>
                      <a:pt x="3391" y="312"/>
                      <a:pt x="3293" y="445"/>
                    </a:cubicBezTo>
                    <a:cubicBezTo>
                      <a:pt x="2855" y="1061"/>
                      <a:pt x="2820" y="1837"/>
                      <a:pt x="3221" y="2319"/>
                    </a:cubicBezTo>
                    <a:cubicBezTo>
                      <a:pt x="3302" y="2426"/>
                      <a:pt x="3409" y="2506"/>
                      <a:pt x="3533" y="2551"/>
                    </a:cubicBezTo>
                    <a:cubicBezTo>
                      <a:pt x="3587" y="2569"/>
                      <a:pt x="3649" y="2569"/>
                      <a:pt x="3703" y="2569"/>
                    </a:cubicBezTo>
                    <a:cubicBezTo>
                      <a:pt x="3605" y="2908"/>
                      <a:pt x="3462" y="3229"/>
                      <a:pt x="3266" y="3532"/>
                    </a:cubicBezTo>
                    <a:cubicBezTo>
                      <a:pt x="3257" y="3452"/>
                      <a:pt x="3257" y="3371"/>
                      <a:pt x="3257" y="3291"/>
                    </a:cubicBezTo>
                    <a:cubicBezTo>
                      <a:pt x="3257" y="3247"/>
                      <a:pt x="3221" y="3220"/>
                      <a:pt x="3177" y="3220"/>
                    </a:cubicBezTo>
                    <a:cubicBezTo>
                      <a:pt x="3132" y="3220"/>
                      <a:pt x="3105" y="3255"/>
                      <a:pt x="3105" y="3300"/>
                    </a:cubicBezTo>
                    <a:cubicBezTo>
                      <a:pt x="3105" y="3389"/>
                      <a:pt x="3105" y="3470"/>
                      <a:pt x="3105" y="3559"/>
                    </a:cubicBezTo>
                    <a:cubicBezTo>
                      <a:pt x="3034" y="3470"/>
                      <a:pt x="2963" y="3371"/>
                      <a:pt x="2891" y="3282"/>
                    </a:cubicBezTo>
                    <a:cubicBezTo>
                      <a:pt x="3096" y="3086"/>
                      <a:pt x="3079" y="2693"/>
                      <a:pt x="2945" y="2435"/>
                    </a:cubicBezTo>
                    <a:cubicBezTo>
                      <a:pt x="2811" y="2212"/>
                      <a:pt x="2632" y="2015"/>
                      <a:pt x="2418" y="1864"/>
                    </a:cubicBezTo>
                    <a:cubicBezTo>
                      <a:pt x="2195" y="1685"/>
                      <a:pt x="1946" y="1552"/>
                      <a:pt x="1678" y="1471"/>
                    </a:cubicBezTo>
                    <a:cubicBezTo>
                      <a:pt x="1536" y="1438"/>
                      <a:pt x="1379" y="1416"/>
                      <a:pt x="1255" y="1416"/>
                    </a:cubicBezTo>
                    <a:cubicBezTo>
                      <a:pt x="1114" y="1416"/>
                      <a:pt x="1017" y="1445"/>
                      <a:pt x="1036" y="1516"/>
                    </a:cubicBezTo>
                    <a:cubicBezTo>
                      <a:pt x="1053" y="1659"/>
                      <a:pt x="1071" y="1801"/>
                      <a:pt x="1080" y="1944"/>
                    </a:cubicBezTo>
                    <a:cubicBezTo>
                      <a:pt x="1160" y="2613"/>
                      <a:pt x="1624" y="3175"/>
                      <a:pt x="2267" y="3371"/>
                    </a:cubicBezTo>
                    <a:cubicBezTo>
                      <a:pt x="2352" y="3402"/>
                      <a:pt x="2442" y="3416"/>
                      <a:pt x="2530" y="3416"/>
                    </a:cubicBezTo>
                    <a:cubicBezTo>
                      <a:pt x="2570" y="3416"/>
                      <a:pt x="2611" y="3413"/>
                      <a:pt x="2650" y="3407"/>
                    </a:cubicBezTo>
                    <a:cubicBezTo>
                      <a:pt x="2740" y="3389"/>
                      <a:pt x="2802" y="3354"/>
                      <a:pt x="2855" y="3309"/>
                    </a:cubicBezTo>
                    <a:cubicBezTo>
                      <a:pt x="2945" y="3416"/>
                      <a:pt x="3025" y="3514"/>
                      <a:pt x="3114" y="3621"/>
                    </a:cubicBezTo>
                    <a:cubicBezTo>
                      <a:pt x="3114" y="3987"/>
                      <a:pt x="3087" y="4344"/>
                      <a:pt x="3043" y="4701"/>
                    </a:cubicBezTo>
                    <a:cubicBezTo>
                      <a:pt x="3034" y="4727"/>
                      <a:pt x="3034" y="4745"/>
                      <a:pt x="3034" y="4772"/>
                    </a:cubicBezTo>
                    <a:cubicBezTo>
                      <a:pt x="2998" y="4674"/>
                      <a:pt x="2936" y="4567"/>
                      <a:pt x="2784" y="4495"/>
                    </a:cubicBezTo>
                    <a:cubicBezTo>
                      <a:pt x="2820" y="4264"/>
                      <a:pt x="2722" y="4005"/>
                      <a:pt x="2570" y="3826"/>
                    </a:cubicBezTo>
                    <a:cubicBezTo>
                      <a:pt x="2383" y="3639"/>
                      <a:pt x="2160" y="3496"/>
                      <a:pt x="1910" y="3407"/>
                    </a:cubicBezTo>
                    <a:cubicBezTo>
                      <a:pt x="1660" y="3291"/>
                      <a:pt x="1384" y="3220"/>
                      <a:pt x="1098" y="3211"/>
                    </a:cubicBezTo>
                    <a:cubicBezTo>
                      <a:pt x="786" y="3211"/>
                      <a:pt x="420" y="3291"/>
                      <a:pt x="491" y="3416"/>
                    </a:cubicBezTo>
                    <a:cubicBezTo>
                      <a:pt x="545" y="3541"/>
                      <a:pt x="598" y="3675"/>
                      <a:pt x="634" y="3809"/>
                    </a:cubicBezTo>
                    <a:cubicBezTo>
                      <a:pt x="875" y="4442"/>
                      <a:pt x="1464" y="4870"/>
                      <a:pt x="2142" y="4906"/>
                    </a:cubicBezTo>
                    <a:cubicBezTo>
                      <a:pt x="2159" y="4907"/>
                      <a:pt x="2176" y="4908"/>
                      <a:pt x="2192" y="4908"/>
                    </a:cubicBezTo>
                    <a:cubicBezTo>
                      <a:pt x="2307" y="4908"/>
                      <a:pt x="2416" y="4881"/>
                      <a:pt x="2525" y="4834"/>
                    </a:cubicBezTo>
                    <a:cubicBezTo>
                      <a:pt x="2668" y="4772"/>
                      <a:pt x="2748" y="4656"/>
                      <a:pt x="2775" y="4531"/>
                    </a:cubicBezTo>
                    <a:cubicBezTo>
                      <a:pt x="2873" y="4585"/>
                      <a:pt x="2936" y="4647"/>
                      <a:pt x="2971" y="4736"/>
                    </a:cubicBezTo>
                    <a:cubicBezTo>
                      <a:pt x="2998" y="4790"/>
                      <a:pt x="3007" y="4852"/>
                      <a:pt x="3007" y="4897"/>
                    </a:cubicBezTo>
                    <a:cubicBezTo>
                      <a:pt x="2989" y="5049"/>
                      <a:pt x="2963" y="5200"/>
                      <a:pt x="2936" y="5352"/>
                    </a:cubicBezTo>
                    <a:cubicBezTo>
                      <a:pt x="2847" y="5843"/>
                      <a:pt x="2748" y="6342"/>
                      <a:pt x="2775" y="6851"/>
                    </a:cubicBezTo>
                    <a:cubicBezTo>
                      <a:pt x="2775" y="7083"/>
                      <a:pt x="2855" y="7297"/>
                      <a:pt x="2936" y="7529"/>
                    </a:cubicBezTo>
                    <a:cubicBezTo>
                      <a:pt x="2900" y="7529"/>
                      <a:pt x="2864" y="7529"/>
                      <a:pt x="2829" y="7520"/>
                    </a:cubicBezTo>
                    <a:cubicBezTo>
                      <a:pt x="2713" y="7511"/>
                      <a:pt x="2606" y="7493"/>
                      <a:pt x="2490" y="7475"/>
                    </a:cubicBezTo>
                    <a:cubicBezTo>
                      <a:pt x="2757" y="7172"/>
                      <a:pt x="2508" y="6726"/>
                      <a:pt x="2213" y="6538"/>
                    </a:cubicBezTo>
                    <a:cubicBezTo>
                      <a:pt x="1990" y="6405"/>
                      <a:pt x="1731" y="6324"/>
                      <a:pt x="1473" y="6298"/>
                    </a:cubicBezTo>
                    <a:cubicBezTo>
                      <a:pt x="1366" y="6284"/>
                      <a:pt x="1258" y="6277"/>
                      <a:pt x="1150" y="6277"/>
                    </a:cubicBezTo>
                    <a:cubicBezTo>
                      <a:pt x="978" y="6277"/>
                      <a:pt x="804" y="6295"/>
                      <a:pt x="634" y="6333"/>
                    </a:cubicBezTo>
                    <a:cubicBezTo>
                      <a:pt x="331" y="6413"/>
                      <a:pt x="1" y="6592"/>
                      <a:pt x="99" y="6690"/>
                    </a:cubicBezTo>
                    <a:cubicBezTo>
                      <a:pt x="188" y="6806"/>
                      <a:pt x="277" y="6913"/>
                      <a:pt x="349" y="7038"/>
                    </a:cubicBezTo>
                    <a:cubicBezTo>
                      <a:pt x="677" y="7475"/>
                      <a:pt x="1195" y="7728"/>
                      <a:pt x="1729" y="7728"/>
                    </a:cubicBezTo>
                    <a:cubicBezTo>
                      <a:pt x="1849" y="7728"/>
                      <a:pt x="1969" y="7715"/>
                      <a:pt x="2088" y="7689"/>
                    </a:cubicBezTo>
                    <a:cubicBezTo>
                      <a:pt x="2222" y="7662"/>
                      <a:pt x="2347" y="7600"/>
                      <a:pt x="2445" y="7520"/>
                    </a:cubicBezTo>
                    <a:cubicBezTo>
                      <a:pt x="2454" y="7511"/>
                      <a:pt x="2454" y="7511"/>
                      <a:pt x="2463" y="7502"/>
                    </a:cubicBezTo>
                    <a:cubicBezTo>
                      <a:pt x="2579" y="7529"/>
                      <a:pt x="2695" y="7546"/>
                      <a:pt x="2820" y="7555"/>
                    </a:cubicBezTo>
                    <a:cubicBezTo>
                      <a:pt x="2820" y="7555"/>
                      <a:pt x="2820" y="7564"/>
                      <a:pt x="2820" y="7564"/>
                    </a:cubicBezTo>
                    <a:lnTo>
                      <a:pt x="2945" y="7564"/>
                    </a:lnTo>
                    <a:cubicBezTo>
                      <a:pt x="2945" y="7573"/>
                      <a:pt x="2945" y="7573"/>
                      <a:pt x="2954" y="7582"/>
                    </a:cubicBezTo>
                    <a:cubicBezTo>
                      <a:pt x="2998" y="7707"/>
                      <a:pt x="3043" y="7841"/>
                      <a:pt x="3079" y="7984"/>
                    </a:cubicBezTo>
                    <a:cubicBezTo>
                      <a:pt x="3114" y="8108"/>
                      <a:pt x="3141" y="8269"/>
                      <a:pt x="3159" y="8430"/>
                    </a:cubicBezTo>
                    <a:lnTo>
                      <a:pt x="3123" y="8430"/>
                    </a:lnTo>
                    <a:cubicBezTo>
                      <a:pt x="2963" y="8447"/>
                      <a:pt x="2793" y="8456"/>
                      <a:pt x="2632" y="8465"/>
                    </a:cubicBezTo>
                    <a:cubicBezTo>
                      <a:pt x="2579" y="8287"/>
                      <a:pt x="2427" y="8126"/>
                      <a:pt x="2267" y="8046"/>
                    </a:cubicBezTo>
                    <a:cubicBezTo>
                      <a:pt x="2087" y="7964"/>
                      <a:pt x="1900" y="7920"/>
                      <a:pt x="1705" y="7920"/>
                    </a:cubicBezTo>
                    <a:cubicBezTo>
                      <a:pt x="1687" y="7920"/>
                      <a:pt x="1669" y="7920"/>
                      <a:pt x="1651" y="7921"/>
                    </a:cubicBezTo>
                    <a:cubicBezTo>
                      <a:pt x="1625" y="7920"/>
                      <a:pt x="1599" y="7919"/>
                      <a:pt x="1573" y="7919"/>
                    </a:cubicBezTo>
                    <a:cubicBezTo>
                      <a:pt x="1383" y="7919"/>
                      <a:pt x="1189" y="7949"/>
                      <a:pt x="1009" y="8019"/>
                    </a:cubicBezTo>
                    <a:cubicBezTo>
                      <a:pt x="777" y="8108"/>
                      <a:pt x="545" y="8269"/>
                      <a:pt x="634" y="8349"/>
                    </a:cubicBezTo>
                    <a:cubicBezTo>
                      <a:pt x="714" y="8430"/>
                      <a:pt x="795" y="8510"/>
                      <a:pt x="866" y="8599"/>
                    </a:cubicBezTo>
                    <a:cubicBezTo>
                      <a:pt x="973" y="8715"/>
                      <a:pt x="1107" y="8813"/>
                      <a:pt x="1241" y="8885"/>
                    </a:cubicBezTo>
                    <a:cubicBezTo>
                      <a:pt x="1205" y="8902"/>
                      <a:pt x="1187" y="8920"/>
                      <a:pt x="1187" y="8947"/>
                    </a:cubicBezTo>
                    <a:cubicBezTo>
                      <a:pt x="1187" y="8956"/>
                      <a:pt x="1187" y="8956"/>
                      <a:pt x="1187" y="8965"/>
                    </a:cubicBezTo>
                    <a:lnTo>
                      <a:pt x="1437" y="12060"/>
                    </a:lnTo>
                    <a:cubicBezTo>
                      <a:pt x="1437" y="12069"/>
                      <a:pt x="1437" y="12078"/>
                      <a:pt x="1446" y="12078"/>
                    </a:cubicBezTo>
                    <a:cubicBezTo>
                      <a:pt x="1901" y="12221"/>
                      <a:pt x="2365" y="12292"/>
                      <a:pt x="2829" y="12292"/>
                    </a:cubicBezTo>
                    <a:cubicBezTo>
                      <a:pt x="3293" y="12292"/>
                      <a:pt x="3757" y="12221"/>
                      <a:pt x="4211" y="12078"/>
                    </a:cubicBezTo>
                    <a:cubicBezTo>
                      <a:pt x="4211" y="12078"/>
                      <a:pt x="4220" y="12069"/>
                      <a:pt x="4220" y="12060"/>
                    </a:cubicBezTo>
                    <a:lnTo>
                      <a:pt x="4470" y="8956"/>
                    </a:lnTo>
                    <a:cubicBezTo>
                      <a:pt x="4470" y="8947"/>
                      <a:pt x="4470" y="8947"/>
                      <a:pt x="4470" y="8947"/>
                    </a:cubicBezTo>
                    <a:cubicBezTo>
                      <a:pt x="4470" y="8822"/>
                      <a:pt x="3899" y="8751"/>
                      <a:pt x="3337" y="8733"/>
                    </a:cubicBezTo>
                    <a:cubicBezTo>
                      <a:pt x="3337" y="8644"/>
                      <a:pt x="3328" y="8546"/>
                      <a:pt x="3310" y="8447"/>
                    </a:cubicBezTo>
                    <a:cubicBezTo>
                      <a:pt x="3364" y="8439"/>
                      <a:pt x="3418" y="8430"/>
                      <a:pt x="3462" y="8412"/>
                    </a:cubicBezTo>
                    <a:cubicBezTo>
                      <a:pt x="3498" y="8403"/>
                      <a:pt x="3525" y="8394"/>
                      <a:pt x="3551" y="8385"/>
                    </a:cubicBezTo>
                    <a:cubicBezTo>
                      <a:pt x="3592" y="8542"/>
                      <a:pt x="3738" y="8604"/>
                      <a:pt x="3887" y="8604"/>
                    </a:cubicBezTo>
                    <a:cubicBezTo>
                      <a:pt x="3967" y="8604"/>
                      <a:pt x="4048" y="8586"/>
                      <a:pt x="4113" y="8555"/>
                    </a:cubicBezTo>
                    <a:cubicBezTo>
                      <a:pt x="4256" y="8483"/>
                      <a:pt x="4381" y="8385"/>
                      <a:pt x="4479" y="8260"/>
                    </a:cubicBezTo>
                    <a:cubicBezTo>
                      <a:pt x="4586" y="8135"/>
                      <a:pt x="4666" y="7992"/>
                      <a:pt x="4729" y="7832"/>
                    </a:cubicBezTo>
                    <a:cubicBezTo>
                      <a:pt x="4780" y="7669"/>
                      <a:pt x="4799" y="7456"/>
                      <a:pt x="4729" y="7456"/>
                    </a:cubicBezTo>
                    <a:cubicBezTo>
                      <a:pt x="4726" y="7456"/>
                      <a:pt x="4723" y="7457"/>
                      <a:pt x="4720" y="7457"/>
                    </a:cubicBezTo>
                    <a:cubicBezTo>
                      <a:pt x="4631" y="7466"/>
                      <a:pt x="4550" y="7466"/>
                      <a:pt x="4461" y="7466"/>
                    </a:cubicBezTo>
                    <a:cubicBezTo>
                      <a:pt x="4443" y="7466"/>
                      <a:pt x="4426" y="7475"/>
                      <a:pt x="4408" y="7475"/>
                    </a:cubicBezTo>
                    <a:cubicBezTo>
                      <a:pt x="4542" y="7368"/>
                      <a:pt x="4649" y="7252"/>
                      <a:pt x="4747" y="7118"/>
                    </a:cubicBezTo>
                    <a:cubicBezTo>
                      <a:pt x="4872" y="6904"/>
                      <a:pt x="4970" y="6637"/>
                      <a:pt x="4854" y="6628"/>
                    </a:cubicBezTo>
                    <a:cubicBezTo>
                      <a:pt x="4738" y="6610"/>
                      <a:pt x="4622" y="6592"/>
                      <a:pt x="4515" y="6556"/>
                    </a:cubicBezTo>
                    <a:cubicBezTo>
                      <a:pt x="4432" y="6541"/>
                      <a:pt x="4348" y="6533"/>
                      <a:pt x="4264" y="6533"/>
                    </a:cubicBezTo>
                    <a:cubicBezTo>
                      <a:pt x="3816" y="6533"/>
                      <a:pt x="3373" y="6748"/>
                      <a:pt x="3132" y="7109"/>
                    </a:cubicBezTo>
                    <a:cubicBezTo>
                      <a:pt x="3079" y="7172"/>
                      <a:pt x="3043" y="7252"/>
                      <a:pt x="3025" y="7341"/>
                    </a:cubicBezTo>
                    <a:cubicBezTo>
                      <a:pt x="2971" y="7172"/>
                      <a:pt x="2927" y="7011"/>
                      <a:pt x="2927" y="6842"/>
                    </a:cubicBezTo>
                    <a:cubicBezTo>
                      <a:pt x="2909" y="6431"/>
                      <a:pt x="2971" y="6012"/>
                      <a:pt x="3043" y="5602"/>
                    </a:cubicBezTo>
                    <a:cubicBezTo>
                      <a:pt x="3105" y="5628"/>
                      <a:pt x="3203" y="5646"/>
                      <a:pt x="3310" y="5655"/>
                    </a:cubicBezTo>
                    <a:cubicBezTo>
                      <a:pt x="3318" y="6009"/>
                      <a:pt x="3693" y="6182"/>
                      <a:pt x="4013" y="6182"/>
                    </a:cubicBezTo>
                    <a:cubicBezTo>
                      <a:pt x="4057" y="6182"/>
                      <a:pt x="4100" y="6179"/>
                      <a:pt x="4140" y="6173"/>
                    </a:cubicBezTo>
                    <a:cubicBezTo>
                      <a:pt x="4399" y="6128"/>
                      <a:pt x="4631" y="5976"/>
                      <a:pt x="4854" y="5851"/>
                    </a:cubicBezTo>
                    <a:cubicBezTo>
                      <a:pt x="5550" y="5459"/>
                      <a:pt x="5719" y="4745"/>
                      <a:pt x="5978" y="4558"/>
                    </a:cubicBezTo>
                    <a:lnTo>
                      <a:pt x="5978" y="4558"/>
                    </a:lnTo>
                    <a:cubicBezTo>
                      <a:pt x="5910" y="4586"/>
                      <a:pt x="5794" y="4596"/>
                      <a:pt x="5671" y="4596"/>
                    </a:cubicBezTo>
                    <a:cubicBezTo>
                      <a:pt x="5486" y="4596"/>
                      <a:pt x="5286" y="4574"/>
                      <a:pt x="5211" y="4558"/>
                    </a:cubicBezTo>
                    <a:cubicBezTo>
                      <a:pt x="5092" y="4532"/>
                      <a:pt x="4974" y="4520"/>
                      <a:pt x="4856" y="4520"/>
                    </a:cubicBezTo>
                    <a:cubicBezTo>
                      <a:pt x="4316" y="4520"/>
                      <a:pt x="3801" y="4780"/>
                      <a:pt x="3471" y="5227"/>
                    </a:cubicBezTo>
                    <a:cubicBezTo>
                      <a:pt x="3391" y="5334"/>
                      <a:pt x="3337" y="5459"/>
                      <a:pt x="3319" y="5584"/>
                    </a:cubicBezTo>
                    <a:cubicBezTo>
                      <a:pt x="3319" y="5593"/>
                      <a:pt x="3319" y="5611"/>
                      <a:pt x="3319" y="5620"/>
                    </a:cubicBezTo>
                    <a:cubicBezTo>
                      <a:pt x="3203" y="5611"/>
                      <a:pt x="3114" y="5593"/>
                      <a:pt x="3052" y="5566"/>
                    </a:cubicBezTo>
                    <a:cubicBezTo>
                      <a:pt x="3061" y="5504"/>
                      <a:pt x="3070" y="5441"/>
                      <a:pt x="3079" y="5379"/>
                    </a:cubicBezTo>
                    <a:cubicBezTo>
                      <a:pt x="3123" y="5165"/>
                      <a:pt x="3159" y="4942"/>
                      <a:pt x="3194" y="4727"/>
                    </a:cubicBezTo>
                    <a:cubicBezTo>
                      <a:pt x="3239" y="4406"/>
                      <a:pt x="3257" y="4076"/>
                      <a:pt x="3266" y="3755"/>
                    </a:cubicBezTo>
                    <a:cubicBezTo>
                      <a:pt x="3275" y="3755"/>
                      <a:pt x="3293" y="3746"/>
                      <a:pt x="3302" y="3737"/>
                    </a:cubicBezTo>
                    <a:cubicBezTo>
                      <a:pt x="3453" y="3684"/>
                      <a:pt x="3587" y="3630"/>
                      <a:pt x="3721" y="3577"/>
                    </a:cubicBezTo>
                    <a:cubicBezTo>
                      <a:pt x="3835" y="3797"/>
                      <a:pt x="4124" y="3908"/>
                      <a:pt x="4384" y="3908"/>
                    </a:cubicBezTo>
                    <a:cubicBezTo>
                      <a:pt x="4429" y="3908"/>
                      <a:pt x="4473" y="3904"/>
                      <a:pt x="4515" y="3898"/>
                    </a:cubicBezTo>
                    <a:cubicBezTo>
                      <a:pt x="4774" y="3844"/>
                      <a:pt x="5014" y="3728"/>
                      <a:pt x="5228" y="3568"/>
                    </a:cubicBezTo>
                    <a:cubicBezTo>
                      <a:pt x="5460" y="3416"/>
                      <a:pt x="5666" y="3220"/>
                      <a:pt x="5826" y="2988"/>
                    </a:cubicBezTo>
                    <a:cubicBezTo>
                      <a:pt x="5987" y="2720"/>
                      <a:pt x="6121" y="2372"/>
                      <a:pt x="5978" y="2363"/>
                    </a:cubicBezTo>
                    <a:cubicBezTo>
                      <a:pt x="5835" y="2346"/>
                      <a:pt x="5701" y="2310"/>
                      <a:pt x="5567" y="2274"/>
                    </a:cubicBezTo>
                    <a:cubicBezTo>
                      <a:pt x="5455" y="2251"/>
                      <a:pt x="5341" y="2240"/>
                      <a:pt x="5229" y="2240"/>
                    </a:cubicBezTo>
                    <a:cubicBezTo>
                      <a:pt x="4684" y="2240"/>
                      <a:pt x="4162" y="2502"/>
                      <a:pt x="3837" y="2961"/>
                    </a:cubicBezTo>
                    <a:cubicBezTo>
                      <a:pt x="3757" y="3068"/>
                      <a:pt x="3703" y="3193"/>
                      <a:pt x="3676" y="3318"/>
                    </a:cubicBezTo>
                    <a:cubicBezTo>
                      <a:pt x="3676" y="3398"/>
                      <a:pt x="3685" y="3478"/>
                      <a:pt x="3712" y="3541"/>
                    </a:cubicBezTo>
                    <a:cubicBezTo>
                      <a:pt x="3569" y="3594"/>
                      <a:pt x="3444" y="3648"/>
                      <a:pt x="3293" y="3701"/>
                    </a:cubicBezTo>
                    <a:cubicBezTo>
                      <a:pt x="3284" y="3710"/>
                      <a:pt x="3275" y="3710"/>
                      <a:pt x="3266" y="3719"/>
                    </a:cubicBezTo>
                    <a:cubicBezTo>
                      <a:pt x="3266" y="3675"/>
                      <a:pt x="3266" y="3639"/>
                      <a:pt x="3266" y="3594"/>
                    </a:cubicBezTo>
                    <a:cubicBezTo>
                      <a:pt x="3480" y="3282"/>
                      <a:pt x="3641" y="2934"/>
                      <a:pt x="3748" y="2569"/>
                    </a:cubicBezTo>
                    <a:cubicBezTo>
                      <a:pt x="4104" y="2533"/>
                      <a:pt x="4417" y="2149"/>
                      <a:pt x="4506" y="1828"/>
                    </a:cubicBezTo>
                    <a:cubicBezTo>
                      <a:pt x="4568" y="1578"/>
                      <a:pt x="4568" y="1311"/>
                      <a:pt x="4488" y="1052"/>
                    </a:cubicBezTo>
                    <a:cubicBezTo>
                      <a:pt x="4443" y="784"/>
                      <a:pt x="4327" y="543"/>
                      <a:pt x="4149" y="329"/>
                    </a:cubicBezTo>
                    <a:cubicBezTo>
                      <a:pt x="3997" y="157"/>
                      <a:pt x="3781" y="0"/>
                      <a:pt x="3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" name="Google Shape;79;p9"/>
            <p:cNvSpPr/>
            <p:nvPr/>
          </p:nvSpPr>
          <p:spPr>
            <a:xfrm>
              <a:off x="5611450" y="4741825"/>
              <a:ext cx="385650" cy="399375"/>
            </a:xfrm>
            <a:custGeom>
              <a:rect b="b" l="l" r="r" t="t"/>
              <a:pathLst>
                <a:path extrusionOk="0" h="15975" w="15426">
                  <a:moveTo>
                    <a:pt x="0" y="0"/>
                  </a:moveTo>
                  <a:lnTo>
                    <a:pt x="1106" y="14990"/>
                  </a:lnTo>
                  <a:lnTo>
                    <a:pt x="3909" y="15634"/>
                  </a:lnTo>
                  <a:lnTo>
                    <a:pt x="6361" y="15975"/>
                  </a:lnTo>
                  <a:lnTo>
                    <a:pt x="8923" y="15975"/>
                  </a:lnTo>
                  <a:lnTo>
                    <a:pt x="12273" y="15450"/>
                  </a:lnTo>
                  <a:lnTo>
                    <a:pt x="14386" y="15010"/>
                  </a:lnTo>
                  <a:lnTo>
                    <a:pt x="15426" y="14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80" name="Google Shape;80;p9"/>
          <p:cNvSpPr/>
          <p:nvPr/>
        </p:nvSpPr>
        <p:spPr>
          <a:xfrm>
            <a:off x="8681749" y="4262452"/>
            <a:ext cx="365112" cy="891854"/>
          </a:xfrm>
          <a:custGeom>
            <a:rect b="b" l="l" r="r" t="t"/>
            <a:pathLst>
              <a:path extrusionOk="0" h="5907" w="2418">
                <a:moveTo>
                  <a:pt x="1419" y="0"/>
                </a:moveTo>
                <a:lnTo>
                  <a:pt x="1249" y="1874"/>
                </a:lnTo>
                <a:lnTo>
                  <a:pt x="1017" y="1223"/>
                </a:lnTo>
                <a:lnTo>
                  <a:pt x="1062" y="2061"/>
                </a:lnTo>
                <a:lnTo>
                  <a:pt x="411" y="143"/>
                </a:lnTo>
                <a:lnTo>
                  <a:pt x="723" y="2543"/>
                </a:lnTo>
                <a:lnTo>
                  <a:pt x="268" y="2204"/>
                </a:lnTo>
                <a:lnTo>
                  <a:pt x="536" y="2641"/>
                </a:lnTo>
                <a:lnTo>
                  <a:pt x="197" y="2400"/>
                </a:lnTo>
                <a:lnTo>
                  <a:pt x="197" y="2400"/>
                </a:lnTo>
                <a:lnTo>
                  <a:pt x="473" y="3203"/>
                </a:lnTo>
                <a:lnTo>
                  <a:pt x="45" y="3203"/>
                </a:lnTo>
                <a:cubicBezTo>
                  <a:pt x="18" y="3203"/>
                  <a:pt x="0" y="3230"/>
                  <a:pt x="0" y="3265"/>
                </a:cubicBezTo>
                <a:lnTo>
                  <a:pt x="402" y="5861"/>
                </a:lnTo>
                <a:cubicBezTo>
                  <a:pt x="411" y="5888"/>
                  <a:pt x="429" y="5906"/>
                  <a:pt x="455" y="5906"/>
                </a:cubicBezTo>
                <a:lnTo>
                  <a:pt x="1963" y="5906"/>
                </a:lnTo>
                <a:cubicBezTo>
                  <a:pt x="1990" y="5906"/>
                  <a:pt x="2008" y="5888"/>
                  <a:pt x="2016" y="5861"/>
                </a:cubicBezTo>
                <a:lnTo>
                  <a:pt x="2418" y="3265"/>
                </a:lnTo>
                <a:cubicBezTo>
                  <a:pt x="2418" y="3257"/>
                  <a:pt x="2418" y="3257"/>
                  <a:pt x="2418" y="3257"/>
                </a:cubicBezTo>
                <a:cubicBezTo>
                  <a:pt x="2418" y="3221"/>
                  <a:pt x="2391" y="3203"/>
                  <a:pt x="2364" y="3203"/>
                </a:cubicBezTo>
                <a:lnTo>
                  <a:pt x="2079" y="3203"/>
                </a:lnTo>
                <a:lnTo>
                  <a:pt x="2355" y="2445"/>
                </a:lnTo>
                <a:lnTo>
                  <a:pt x="2355" y="2445"/>
                </a:lnTo>
                <a:lnTo>
                  <a:pt x="2168" y="2659"/>
                </a:lnTo>
                <a:lnTo>
                  <a:pt x="2168" y="2329"/>
                </a:lnTo>
                <a:lnTo>
                  <a:pt x="1758" y="2953"/>
                </a:lnTo>
                <a:lnTo>
                  <a:pt x="2115" y="714"/>
                </a:lnTo>
                <a:lnTo>
                  <a:pt x="1642" y="1945"/>
                </a:lnTo>
                <a:lnTo>
                  <a:pt x="1588" y="866"/>
                </a:lnTo>
                <a:lnTo>
                  <a:pt x="1517" y="1223"/>
                </a:lnTo>
                <a:lnTo>
                  <a:pt x="1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2241450" y="141695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2241550" y="2258750"/>
            <a:ext cx="46611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3" name="Google Shape;83;p9"/>
          <p:cNvGrpSpPr/>
          <p:nvPr/>
        </p:nvGrpSpPr>
        <p:grpSpPr>
          <a:xfrm>
            <a:off x="8543954" y="1514751"/>
            <a:ext cx="661030" cy="891852"/>
            <a:chOff x="1545481" y="1155267"/>
            <a:chExt cx="190427" cy="256929"/>
          </a:xfrm>
        </p:grpSpPr>
        <p:sp>
          <p:nvSpPr>
            <p:cNvPr id="84" name="Google Shape;84;p9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>
            <p:ph idx="2" type="pic"/>
          </p:nvPr>
        </p:nvSpPr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onburi"/>
              <a:buNone/>
              <a:defRPr b="1" sz="2700">
                <a:solidFill>
                  <a:schemeClr val="dk1"/>
                </a:solidFill>
                <a:latin typeface="Chonburi"/>
                <a:ea typeface="Chonburi"/>
                <a:cs typeface="Chonburi"/>
                <a:sym typeface="Chonbu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cbsnews.com/news/black-friday-2017-retailers-early-sales-ads/" TargetMode="External"/><Relationship Id="rId4" Type="http://schemas.openxmlformats.org/officeDocument/2006/relationships/hyperlink" Target="https://www.activecampaign.com/blog/black-friday-statistic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kaggle.com/datasets/olistbr/brazilian-ecommerce" TargetMode="External"/><Relationship Id="rId4" Type="http://schemas.openxmlformats.org/officeDocument/2006/relationships/hyperlink" Target="https://paganresearch.io/company/olist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vwo.com/blog/use-upsell-cross-sell/" TargetMode="External"/><Relationship Id="rId4" Type="http://schemas.openxmlformats.org/officeDocument/2006/relationships/hyperlink" Target="https://www.investopedia.com/terms/1/80-20-rule.asp" TargetMode="External"/><Relationship Id="rId5" Type="http://schemas.openxmlformats.org/officeDocument/2006/relationships/hyperlink" Target="https://labsnews.com/en/articles/ecommerce/brazil-ecommerce-shopping-dat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/>
          <p:nvPr/>
        </p:nvSpPr>
        <p:spPr>
          <a:xfrm>
            <a:off x="5481800" y="211500"/>
            <a:ext cx="3404400" cy="4720500"/>
          </a:xfrm>
          <a:prstGeom prst="round2DiagRect">
            <a:avLst>
              <a:gd fmla="val 34828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>
            <p:ph type="ctrTitle"/>
          </p:nvPr>
        </p:nvSpPr>
        <p:spPr>
          <a:xfrm>
            <a:off x="436050" y="1078350"/>
            <a:ext cx="4680900" cy="24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Olist E-commerce Business Analysis Project</a:t>
            </a:r>
            <a:endParaRPr/>
          </a:p>
        </p:txBody>
      </p:sp>
      <p:sp>
        <p:nvSpPr>
          <p:cNvPr id="249" name="Google Shape;249;p28"/>
          <p:cNvSpPr txBox="1"/>
          <p:nvPr>
            <p:ph idx="1" type="subTitle"/>
          </p:nvPr>
        </p:nvSpPr>
        <p:spPr>
          <a:xfrm>
            <a:off x="1074300" y="3653275"/>
            <a:ext cx="34044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Name: Le Nguyen Ngoc Yen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Class: BI-33</a:t>
            </a:r>
            <a:endParaRPr sz="1600"/>
          </a:p>
        </p:txBody>
      </p:sp>
      <p:sp>
        <p:nvSpPr>
          <p:cNvPr id="250" name="Google Shape;250;p28"/>
          <p:cNvSpPr/>
          <p:nvPr/>
        </p:nvSpPr>
        <p:spPr>
          <a:xfrm>
            <a:off x="5116955" y="2952752"/>
            <a:ext cx="684744" cy="2190757"/>
          </a:xfrm>
          <a:custGeom>
            <a:rect b="b" l="l" r="r" t="t"/>
            <a:pathLst>
              <a:path extrusionOk="0" h="19641" w="6139">
                <a:moveTo>
                  <a:pt x="1821" y="4038"/>
                </a:moveTo>
                <a:lnTo>
                  <a:pt x="1821" y="4038"/>
                </a:lnTo>
                <a:cubicBezTo>
                  <a:pt x="1794" y="4055"/>
                  <a:pt x="1776" y="4082"/>
                  <a:pt x="1767" y="4109"/>
                </a:cubicBezTo>
                <a:cubicBezTo>
                  <a:pt x="1723" y="4216"/>
                  <a:pt x="1785" y="4377"/>
                  <a:pt x="1928" y="4537"/>
                </a:cubicBezTo>
                <a:cubicBezTo>
                  <a:pt x="1856" y="4644"/>
                  <a:pt x="1821" y="4769"/>
                  <a:pt x="1812" y="4894"/>
                </a:cubicBezTo>
                <a:lnTo>
                  <a:pt x="1749" y="4858"/>
                </a:lnTo>
                <a:lnTo>
                  <a:pt x="1580" y="5126"/>
                </a:lnTo>
                <a:lnTo>
                  <a:pt x="1473" y="4127"/>
                </a:lnTo>
                <a:lnTo>
                  <a:pt x="1464" y="4127"/>
                </a:lnTo>
                <a:lnTo>
                  <a:pt x="1464" y="4118"/>
                </a:lnTo>
                <a:lnTo>
                  <a:pt x="1491" y="4118"/>
                </a:lnTo>
                <a:cubicBezTo>
                  <a:pt x="1598" y="4118"/>
                  <a:pt x="1714" y="4082"/>
                  <a:pt x="1821" y="4038"/>
                </a:cubicBezTo>
                <a:close/>
                <a:moveTo>
                  <a:pt x="3159" y="6607"/>
                </a:moveTo>
                <a:lnTo>
                  <a:pt x="3159" y="7276"/>
                </a:lnTo>
                <a:lnTo>
                  <a:pt x="2945" y="6990"/>
                </a:lnTo>
                <a:cubicBezTo>
                  <a:pt x="2945" y="6982"/>
                  <a:pt x="2945" y="6964"/>
                  <a:pt x="2945" y="6946"/>
                </a:cubicBezTo>
                <a:cubicBezTo>
                  <a:pt x="2972" y="6910"/>
                  <a:pt x="2998" y="6883"/>
                  <a:pt x="3025" y="6848"/>
                </a:cubicBezTo>
                <a:cubicBezTo>
                  <a:pt x="3088" y="6759"/>
                  <a:pt x="3132" y="6678"/>
                  <a:pt x="3159" y="6607"/>
                </a:cubicBezTo>
                <a:close/>
                <a:moveTo>
                  <a:pt x="4408" y="7133"/>
                </a:moveTo>
                <a:lnTo>
                  <a:pt x="4381" y="7356"/>
                </a:lnTo>
                <a:lnTo>
                  <a:pt x="4292" y="7213"/>
                </a:lnTo>
                <a:cubicBezTo>
                  <a:pt x="4328" y="7187"/>
                  <a:pt x="4372" y="7160"/>
                  <a:pt x="4408" y="7133"/>
                </a:cubicBezTo>
                <a:close/>
                <a:moveTo>
                  <a:pt x="2472" y="4894"/>
                </a:moveTo>
                <a:cubicBezTo>
                  <a:pt x="2561" y="4930"/>
                  <a:pt x="2650" y="4948"/>
                  <a:pt x="2740" y="4948"/>
                </a:cubicBezTo>
                <a:cubicBezTo>
                  <a:pt x="2775" y="4948"/>
                  <a:pt x="2811" y="4939"/>
                  <a:pt x="2847" y="4939"/>
                </a:cubicBezTo>
                <a:lnTo>
                  <a:pt x="3159" y="5340"/>
                </a:lnTo>
                <a:lnTo>
                  <a:pt x="3159" y="6205"/>
                </a:lnTo>
                <a:cubicBezTo>
                  <a:pt x="3141" y="6223"/>
                  <a:pt x="3123" y="6241"/>
                  <a:pt x="3114" y="6259"/>
                </a:cubicBezTo>
                <a:cubicBezTo>
                  <a:pt x="3105" y="6277"/>
                  <a:pt x="3096" y="6304"/>
                  <a:pt x="3096" y="6330"/>
                </a:cubicBezTo>
                <a:cubicBezTo>
                  <a:pt x="3070" y="6312"/>
                  <a:pt x="3043" y="6304"/>
                  <a:pt x="3007" y="6304"/>
                </a:cubicBezTo>
                <a:cubicBezTo>
                  <a:pt x="3000" y="6303"/>
                  <a:pt x="2993" y="6303"/>
                  <a:pt x="2985" y="6303"/>
                </a:cubicBezTo>
                <a:cubicBezTo>
                  <a:pt x="2887" y="6303"/>
                  <a:pt x="2747" y="6354"/>
                  <a:pt x="2615" y="6428"/>
                </a:cubicBezTo>
                <a:cubicBezTo>
                  <a:pt x="2434" y="6305"/>
                  <a:pt x="2139" y="6167"/>
                  <a:pt x="1941" y="6167"/>
                </a:cubicBezTo>
                <a:cubicBezTo>
                  <a:pt x="1924" y="6167"/>
                  <a:pt x="1908" y="6168"/>
                  <a:pt x="1892" y="6170"/>
                </a:cubicBezTo>
                <a:cubicBezTo>
                  <a:pt x="1839" y="6179"/>
                  <a:pt x="1785" y="6223"/>
                  <a:pt x="1767" y="6277"/>
                </a:cubicBezTo>
                <a:cubicBezTo>
                  <a:pt x="1723" y="6393"/>
                  <a:pt x="1785" y="6553"/>
                  <a:pt x="1937" y="6714"/>
                </a:cubicBezTo>
                <a:cubicBezTo>
                  <a:pt x="1990" y="6776"/>
                  <a:pt x="2053" y="6830"/>
                  <a:pt x="2115" y="6874"/>
                </a:cubicBezTo>
                <a:cubicBezTo>
                  <a:pt x="2062" y="6982"/>
                  <a:pt x="2044" y="7106"/>
                  <a:pt x="2053" y="7222"/>
                </a:cubicBezTo>
                <a:lnTo>
                  <a:pt x="1839" y="7579"/>
                </a:lnTo>
                <a:lnTo>
                  <a:pt x="1669" y="5982"/>
                </a:lnTo>
                <a:lnTo>
                  <a:pt x="1687" y="5965"/>
                </a:lnTo>
                <a:lnTo>
                  <a:pt x="1669" y="5938"/>
                </a:lnTo>
                <a:lnTo>
                  <a:pt x="1607" y="5367"/>
                </a:lnTo>
                <a:lnTo>
                  <a:pt x="1821" y="5010"/>
                </a:lnTo>
                <a:cubicBezTo>
                  <a:pt x="1830" y="5019"/>
                  <a:pt x="1830" y="5028"/>
                  <a:pt x="1830" y="5046"/>
                </a:cubicBezTo>
                <a:lnTo>
                  <a:pt x="1839" y="5064"/>
                </a:lnTo>
                <a:lnTo>
                  <a:pt x="1856" y="5072"/>
                </a:lnTo>
                <a:cubicBezTo>
                  <a:pt x="1892" y="5072"/>
                  <a:pt x="1928" y="5081"/>
                  <a:pt x="1964" y="5081"/>
                </a:cubicBezTo>
                <a:cubicBezTo>
                  <a:pt x="2133" y="5081"/>
                  <a:pt x="2311" y="5001"/>
                  <a:pt x="2472" y="4894"/>
                </a:cubicBezTo>
                <a:close/>
                <a:moveTo>
                  <a:pt x="3302" y="6785"/>
                </a:moveTo>
                <a:cubicBezTo>
                  <a:pt x="3382" y="6883"/>
                  <a:pt x="3480" y="6964"/>
                  <a:pt x="3587" y="7035"/>
                </a:cubicBezTo>
                <a:cubicBezTo>
                  <a:pt x="3560" y="7106"/>
                  <a:pt x="3543" y="7187"/>
                  <a:pt x="3534" y="7267"/>
                </a:cubicBezTo>
                <a:lnTo>
                  <a:pt x="3302" y="7579"/>
                </a:lnTo>
                <a:lnTo>
                  <a:pt x="3302" y="6785"/>
                </a:lnTo>
                <a:close/>
                <a:moveTo>
                  <a:pt x="4167" y="7285"/>
                </a:moveTo>
                <a:lnTo>
                  <a:pt x="4354" y="7597"/>
                </a:lnTo>
                <a:lnTo>
                  <a:pt x="4238" y="8703"/>
                </a:lnTo>
                <a:cubicBezTo>
                  <a:pt x="4122" y="8748"/>
                  <a:pt x="4006" y="8810"/>
                  <a:pt x="3908" y="8873"/>
                </a:cubicBezTo>
                <a:cubicBezTo>
                  <a:pt x="3890" y="8846"/>
                  <a:pt x="3873" y="8819"/>
                  <a:pt x="3855" y="8793"/>
                </a:cubicBezTo>
                <a:cubicBezTo>
                  <a:pt x="3783" y="8703"/>
                  <a:pt x="3534" y="8507"/>
                  <a:pt x="3302" y="8409"/>
                </a:cubicBezTo>
                <a:lnTo>
                  <a:pt x="3302" y="8186"/>
                </a:lnTo>
                <a:cubicBezTo>
                  <a:pt x="3346" y="8088"/>
                  <a:pt x="3346" y="7999"/>
                  <a:pt x="3311" y="7927"/>
                </a:cubicBezTo>
                <a:cubicBezTo>
                  <a:pt x="3311" y="7927"/>
                  <a:pt x="3311" y="7918"/>
                  <a:pt x="3302" y="7909"/>
                </a:cubicBezTo>
                <a:lnTo>
                  <a:pt x="3302" y="7820"/>
                </a:lnTo>
                <a:lnTo>
                  <a:pt x="3623" y="7401"/>
                </a:lnTo>
                <a:cubicBezTo>
                  <a:pt x="3659" y="7401"/>
                  <a:pt x="3694" y="7410"/>
                  <a:pt x="3730" y="7410"/>
                </a:cubicBezTo>
                <a:cubicBezTo>
                  <a:pt x="3873" y="7410"/>
                  <a:pt x="4024" y="7356"/>
                  <a:pt x="4167" y="7285"/>
                </a:cubicBezTo>
                <a:close/>
                <a:moveTo>
                  <a:pt x="2847" y="7106"/>
                </a:moveTo>
                <a:lnTo>
                  <a:pt x="3159" y="7517"/>
                </a:lnTo>
                <a:lnTo>
                  <a:pt x="3159" y="7838"/>
                </a:lnTo>
                <a:cubicBezTo>
                  <a:pt x="2900" y="7838"/>
                  <a:pt x="2445" y="8168"/>
                  <a:pt x="2347" y="8293"/>
                </a:cubicBezTo>
                <a:cubicBezTo>
                  <a:pt x="2249" y="8427"/>
                  <a:pt x="2195" y="8596"/>
                  <a:pt x="2213" y="8757"/>
                </a:cubicBezTo>
                <a:lnTo>
                  <a:pt x="1999" y="9114"/>
                </a:lnTo>
                <a:lnTo>
                  <a:pt x="1892" y="8150"/>
                </a:lnTo>
                <a:lnTo>
                  <a:pt x="1910" y="8132"/>
                </a:lnTo>
                <a:lnTo>
                  <a:pt x="1892" y="8106"/>
                </a:lnTo>
                <a:lnTo>
                  <a:pt x="1856" y="7793"/>
                </a:lnTo>
                <a:lnTo>
                  <a:pt x="1865" y="7802"/>
                </a:lnTo>
                <a:lnTo>
                  <a:pt x="2160" y="7329"/>
                </a:lnTo>
                <a:lnTo>
                  <a:pt x="2195" y="7329"/>
                </a:lnTo>
                <a:cubicBezTo>
                  <a:pt x="2383" y="7329"/>
                  <a:pt x="2588" y="7240"/>
                  <a:pt x="2758" y="7115"/>
                </a:cubicBezTo>
                <a:cubicBezTo>
                  <a:pt x="2784" y="7115"/>
                  <a:pt x="2811" y="7115"/>
                  <a:pt x="2847" y="7106"/>
                </a:cubicBezTo>
                <a:close/>
                <a:moveTo>
                  <a:pt x="4158" y="9471"/>
                </a:moveTo>
                <a:lnTo>
                  <a:pt x="4158" y="9533"/>
                </a:lnTo>
                <a:lnTo>
                  <a:pt x="4131" y="9488"/>
                </a:lnTo>
                <a:cubicBezTo>
                  <a:pt x="4140" y="9479"/>
                  <a:pt x="4149" y="9479"/>
                  <a:pt x="4158" y="9471"/>
                </a:cubicBezTo>
                <a:close/>
                <a:moveTo>
                  <a:pt x="3302" y="9167"/>
                </a:moveTo>
                <a:cubicBezTo>
                  <a:pt x="3382" y="9221"/>
                  <a:pt x="3471" y="9274"/>
                  <a:pt x="3560" y="9310"/>
                </a:cubicBezTo>
                <a:cubicBezTo>
                  <a:pt x="3543" y="9355"/>
                  <a:pt x="3534" y="9399"/>
                  <a:pt x="3534" y="9453"/>
                </a:cubicBezTo>
                <a:lnTo>
                  <a:pt x="3302" y="9756"/>
                </a:lnTo>
                <a:lnTo>
                  <a:pt x="3302" y="9167"/>
                </a:lnTo>
                <a:close/>
                <a:moveTo>
                  <a:pt x="2891" y="8668"/>
                </a:moveTo>
                <a:cubicBezTo>
                  <a:pt x="2918" y="8739"/>
                  <a:pt x="2963" y="8810"/>
                  <a:pt x="3016" y="8882"/>
                </a:cubicBezTo>
                <a:cubicBezTo>
                  <a:pt x="3052" y="8935"/>
                  <a:pt x="3105" y="8989"/>
                  <a:pt x="3159" y="9042"/>
                </a:cubicBezTo>
                <a:lnTo>
                  <a:pt x="3159" y="10532"/>
                </a:lnTo>
                <a:lnTo>
                  <a:pt x="2945" y="10256"/>
                </a:lnTo>
                <a:cubicBezTo>
                  <a:pt x="2945" y="10086"/>
                  <a:pt x="2882" y="9925"/>
                  <a:pt x="2766" y="9801"/>
                </a:cubicBezTo>
                <a:cubicBezTo>
                  <a:pt x="2668" y="9702"/>
                  <a:pt x="2294" y="9479"/>
                  <a:pt x="2026" y="9435"/>
                </a:cubicBezTo>
                <a:lnTo>
                  <a:pt x="2017" y="9337"/>
                </a:lnTo>
                <a:lnTo>
                  <a:pt x="2026" y="9337"/>
                </a:lnTo>
                <a:lnTo>
                  <a:pt x="2320" y="8864"/>
                </a:lnTo>
                <a:lnTo>
                  <a:pt x="2356" y="8864"/>
                </a:lnTo>
                <a:cubicBezTo>
                  <a:pt x="2543" y="8864"/>
                  <a:pt x="2731" y="8784"/>
                  <a:pt x="2891" y="8668"/>
                </a:cubicBezTo>
                <a:close/>
                <a:moveTo>
                  <a:pt x="3989" y="9542"/>
                </a:moveTo>
                <a:lnTo>
                  <a:pt x="4131" y="9774"/>
                </a:lnTo>
                <a:lnTo>
                  <a:pt x="3935" y="11692"/>
                </a:lnTo>
                <a:lnTo>
                  <a:pt x="3766" y="11424"/>
                </a:lnTo>
                <a:cubicBezTo>
                  <a:pt x="3783" y="11255"/>
                  <a:pt x="3730" y="11094"/>
                  <a:pt x="3632" y="10960"/>
                </a:cubicBezTo>
                <a:cubicBezTo>
                  <a:pt x="3587" y="10889"/>
                  <a:pt x="3453" y="10782"/>
                  <a:pt x="3302" y="10684"/>
                </a:cubicBezTo>
                <a:lnTo>
                  <a:pt x="3302" y="9997"/>
                </a:lnTo>
                <a:lnTo>
                  <a:pt x="3623" y="9578"/>
                </a:lnTo>
                <a:cubicBezTo>
                  <a:pt x="3659" y="9586"/>
                  <a:pt x="3694" y="9586"/>
                  <a:pt x="3730" y="9586"/>
                </a:cubicBezTo>
                <a:cubicBezTo>
                  <a:pt x="3819" y="9586"/>
                  <a:pt x="3899" y="9569"/>
                  <a:pt x="3989" y="9542"/>
                </a:cubicBezTo>
                <a:close/>
                <a:moveTo>
                  <a:pt x="2106" y="10131"/>
                </a:moveTo>
                <a:lnTo>
                  <a:pt x="2106" y="10131"/>
                </a:lnTo>
                <a:cubicBezTo>
                  <a:pt x="2285" y="10273"/>
                  <a:pt x="2526" y="10380"/>
                  <a:pt x="2740" y="10380"/>
                </a:cubicBezTo>
                <a:cubicBezTo>
                  <a:pt x="2775" y="10380"/>
                  <a:pt x="2811" y="10372"/>
                  <a:pt x="2847" y="10372"/>
                </a:cubicBezTo>
                <a:lnTo>
                  <a:pt x="2963" y="10523"/>
                </a:lnTo>
                <a:cubicBezTo>
                  <a:pt x="2924" y="10510"/>
                  <a:pt x="2884" y="10502"/>
                  <a:pt x="2849" y="10502"/>
                </a:cubicBezTo>
                <a:cubicBezTo>
                  <a:pt x="2836" y="10502"/>
                  <a:pt x="2823" y="10503"/>
                  <a:pt x="2811" y="10505"/>
                </a:cubicBezTo>
                <a:cubicBezTo>
                  <a:pt x="2749" y="10505"/>
                  <a:pt x="2695" y="10532"/>
                  <a:pt x="2668" y="10586"/>
                </a:cubicBezTo>
                <a:cubicBezTo>
                  <a:pt x="2615" y="10693"/>
                  <a:pt x="2659" y="10862"/>
                  <a:pt x="2793" y="11041"/>
                </a:cubicBezTo>
                <a:cubicBezTo>
                  <a:pt x="2882" y="11165"/>
                  <a:pt x="3016" y="11290"/>
                  <a:pt x="3159" y="11380"/>
                </a:cubicBezTo>
                <a:lnTo>
                  <a:pt x="3159" y="11460"/>
                </a:lnTo>
                <a:cubicBezTo>
                  <a:pt x="2963" y="11567"/>
                  <a:pt x="2775" y="11719"/>
                  <a:pt x="2713" y="11799"/>
                </a:cubicBezTo>
                <a:cubicBezTo>
                  <a:pt x="2704" y="11808"/>
                  <a:pt x="2695" y="11817"/>
                  <a:pt x="2686" y="11835"/>
                </a:cubicBezTo>
                <a:lnTo>
                  <a:pt x="2668" y="11835"/>
                </a:lnTo>
                <a:cubicBezTo>
                  <a:pt x="2606" y="11835"/>
                  <a:pt x="2552" y="11870"/>
                  <a:pt x="2526" y="11915"/>
                </a:cubicBezTo>
                <a:cubicBezTo>
                  <a:pt x="2481" y="12004"/>
                  <a:pt x="2508" y="12120"/>
                  <a:pt x="2579" y="12254"/>
                </a:cubicBezTo>
                <a:lnTo>
                  <a:pt x="2499" y="12397"/>
                </a:lnTo>
                <a:cubicBezTo>
                  <a:pt x="2445" y="12370"/>
                  <a:pt x="2383" y="12343"/>
                  <a:pt x="2329" y="12316"/>
                </a:cubicBezTo>
                <a:lnTo>
                  <a:pt x="2258" y="11638"/>
                </a:lnTo>
                <a:lnTo>
                  <a:pt x="2276" y="11620"/>
                </a:lnTo>
                <a:lnTo>
                  <a:pt x="2258" y="11603"/>
                </a:lnTo>
                <a:lnTo>
                  <a:pt x="2124" y="10309"/>
                </a:lnTo>
                <a:lnTo>
                  <a:pt x="2142" y="10291"/>
                </a:lnTo>
                <a:lnTo>
                  <a:pt x="2115" y="10264"/>
                </a:lnTo>
                <a:lnTo>
                  <a:pt x="2106" y="10131"/>
                </a:lnTo>
                <a:close/>
                <a:moveTo>
                  <a:pt x="3694" y="11594"/>
                </a:moveTo>
                <a:lnTo>
                  <a:pt x="3908" y="11933"/>
                </a:lnTo>
                <a:lnTo>
                  <a:pt x="3792" y="13021"/>
                </a:lnTo>
                <a:lnTo>
                  <a:pt x="3623" y="12753"/>
                </a:lnTo>
                <a:cubicBezTo>
                  <a:pt x="3641" y="12584"/>
                  <a:pt x="3596" y="12423"/>
                  <a:pt x="3489" y="12290"/>
                </a:cubicBezTo>
                <a:cubicBezTo>
                  <a:pt x="3462" y="12245"/>
                  <a:pt x="3400" y="12182"/>
                  <a:pt x="3320" y="12120"/>
                </a:cubicBezTo>
                <a:cubicBezTo>
                  <a:pt x="3409" y="12049"/>
                  <a:pt x="3489" y="11968"/>
                  <a:pt x="3551" y="11879"/>
                </a:cubicBezTo>
                <a:cubicBezTo>
                  <a:pt x="3632" y="11772"/>
                  <a:pt x="3676" y="11674"/>
                  <a:pt x="3694" y="11594"/>
                </a:cubicBezTo>
                <a:close/>
                <a:moveTo>
                  <a:pt x="2668" y="12388"/>
                </a:moveTo>
                <a:cubicBezTo>
                  <a:pt x="2793" y="12548"/>
                  <a:pt x="2963" y="12691"/>
                  <a:pt x="3159" y="12780"/>
                </a:cubicBezTo>
                <a:lnTo>
                  <a:pt x="3159" y="13315"/>
                </a:lnTo>
                <a:lnTo>
                  <a:pt x="2945" y="13030"/>
                </a:lnTo>
                <a:cubicBezTo>
                  <a:pt x="2945" y="12869"/>
                  <a:pt x="2882" y="12709"/>
                  <a:pt x="2766" y="12584"/>
                </a:cubicBezTo>
                <a:cubicBezTo>
                  <a:pt x="2731" y="12557"/>
                  <a:pt x="2686" y="12513"/>
                  <a:pt x="2624" y="12468"/>
                </a:cubicBezTo>
                <a:lnTo>
                  <a:pt x="2668" y="12388"/>
                </a:lnTo>
                <a:close/>
                <a:moveTo>
                  <a:pt x="2410" y="13084"/>
                </a:moveTo>
                <a:lnTo>
                  <a:pt x="2410" y="13084"/>
                </a:lnTo>
                <a:cubicBezTo>
                  <a:pt x="2517" y="13128"/>
                  <a:pt x="2633" y="13155"/>
                  <a:pt x="2740" y="13155"/>
                </a:cubicBezTo>
                <a:cubicBezTo>
                  <a:pt x="2775" y="13155"/>
                  <a:pt x="2811" y="13155"/>
                  <a:pt x="2847" y="13146"/>
                </a:cubicBezTo>
                <a:lnTo>
                  <a:pt x="3159" y="13556"/>
                </a:lnTo>
                <a:lnTo>
                  <a:pt x="3159" y="14065"/>
                </a:lnTo>
                <a:cubicBezTo>
                  <a:pt x="2976" y="13925"/>
                  <a:pt x="2682" y="13743"/>
                  <a:pt x="2494" y="13743"/>
                </a:cubicBezTo>
                <a:cubicBezTo>
                  <a:pt x="2490" y="13743"/>
                  <a:pt x="2485" y="13743"/>
                  <a:pt x="2481" y="13744"/>
                </a:cubicBezTo>
                <a:lnTo>
                  <a:pt x="2463" y="13547"/>
                </a:lnTo>
                <a:lnTo>
                  <a:pt x="2481" y="13530"/>
                </a:lnTo>
                <a:lnTo>
                  <a:pt x="2454" y="13512"/>
                </a:lnTo>
                <a:lnTo>
                  <a:pt x="2410" y="13084"/>
                </a:lnTo>
                <a:close/>
                <a:moveTo>
                  <a:pt x="3302" y="12834"/>
                </a:moveTo>
                <a:cubicBezTo>
                  <a:pt x="3364" y="12852"/>
                  <a:pt x="3427" y="12860"/>
                  <a:pt x="3489" y="12860"/>
                </a:cubicBezTo>
                <a:cubicBezTo>
                  <a:pt x="3498" y="12860"/>
                  <a:pt x="3507" y="12860"/>
                  <a:pt x="3516" y="12852"/>
                </a:cubicBezTo>
                <a:lnTo>
                  <a:pt x="3766" y="13262"/>
                </a:lnTo>
                <a:lnTo>
                  <a:pt x="3757" y="13405"/>
                </a:lnTo>
                <a:cubicBezTo>
                  <a:pt x="3739" y="13414"/>
                  <a:pt x="3730" y="13423"/>
                  <a:pt x="3721" y="13431"/>
                </a:cubicBezTo>
                <a:cubicBezTo>
                  <a:pt x="3605" y="13556"/>
                  <a:pt x="3543" y="13708"/>
                  <a:pt x="3534" y="13869"/>
                </a:cubicBezTo>
                <a:lnTo>
                  <a:pt x="3302" y="14172"/>
                </a:lnTo>
                <a:lnTo>
                  <a:pt x="3302" y="12834"/>
                </a:lnTo>
                <a:close/>
                <a:moveTo>
                  <a:pt x="4105" y="13922"/>
                </a:moveTo>
                <a:cubicBezTo>
                  <a:pt x="4105" y="13922"/>
                  <a:pt x="4105" y="13931"/>
                  <a:pt x="4105" y="13940"/>
                </a:cubicBezTo>
                <a:lnTo>
                  <a:pt x="3810" y="14243"/>
                </a:lnTo>
                <a:lnTo>
                  <a:pt x="3837" y="13993"/>
                </a:lnTo>
                <a:cubicBezTo>
                  <a:pt x="3926" y="13985"/>
                  <a:pt x="4015" y="13958"/>
                  <a:pt x="4105" y="13922"/>
                </a:cubicBezTo>
                <a:close/>
                <a:moveTo>
                  <a:pt x="3623" y="13993"/>
                </a:moveTo>
                <a:cubicBezTo>
                  <a:pt x="3650" y="14002"/>
                  <a:pt x="3667" y="14002"/>
                  <a:pt x="3694" y="14002"/>
                </a:cubicBezTo>
                <a:lnTo>
                  <a:pt x="3596" y="14930"/>
                </a:lnTo>
                <a:lnTo>
                  <a:pt x="3427" y="14663"/>
                </a:lnTo>
                <a:cubicBezTo>
                  <a:pt x="3435" y="14547"/>
                  <a:pt x="3418" y="14431"/>
                  <a:pt x="3373" y="14324"/>
                </a:cubicBezTo>
                <a:lnTo>
                  <a:pt x="3623" y="13993"/>
                </a:lnTo>
                <a:close/>
                <a:moveTo>
                  <a:pt x="2552" y="14395"/>
                </a:moveTo>
                <a:lnTo>
                  <a:pt x="2552" y="14395"/>
                </a:lnTo>
                <a:cubicBezTo>
                  <a:pt x="2713" y="14573"/>
                  <a:pt x="2936" y="14716"/>
                  <a:pt x="3159" y="14761"/>
                </a:cubicBezTo>
                <a:lnTo>
                  <a:pt x="3159" y="15617"/>
                </a:lnTo>
                <a:lnTo>
                  <a:pt x="2677" y="15617"/>
                </a:lnTo>
                <a:lnTo>
                  <a:pt x="2597" y="14877"/>
                </a:lnTo>
                <a:lnTo>
                  <a:pt x="2615" y="14868"/>
                </a:lnTo>
                <a:lnTo>
                  <a:pt x="2597" y="14841"/>
                </a:lnTo>
                <a:lnTo>
                  <a:pt x="2552" y="14395"/>
                </a:lnTo>
                <a:close/>
                <a:moveTo>
                  <a:pt x="3320" y="14770"/>
                </a:moveTo>
                <a:lnTo>
                  <a:pt x="3569" y="15171"/>
                </a:lnTo>
                <a:lnTo>
                  <a:pt x="3525" y="15617"/>
                </a:lnTo>
                <a:lnTo>
                  <a:pt x="3302" y="15617"/>
                </a:lnTo>
                <a:lnTo>
                  <a:pt x="3302" y="14770"/>
                </a:lnTo>
                <a:close/>
                <a:moveTo>
                  <a:pt x="2625" y="0"/>
                </a:moveTo>
                <a:cubicBezTo>
                  <a:pt x="2609" y="0"/>
                  <a:pt x="2594" y="2"/>
                  <a:pt x="2579" y="5"/>
                </a:cubicBezTo>
                <a:cubicBezTo>
                  <a:pt x="2526" y="23"/>
                  <a:pt x="2481" y="68"/>
                  <a:pt x="2463" y="130"/>
                </a:cubicBezTo>
                <a:cubicBezTo>
                  <a:pt x="2392" y="371"/>
                  <a:pt x="2624" y="906"/>
                  <a:pt x="2740" y="1031"/>
                </a:cubicBezTo>
                <a:cubicBezTo>
                  <a:pt x="2847" y="1156"/>
                  <a:pt x="2998" y="1236"/>
                  <a:pt x="3159" y="1254"/>
                </a:cubicBezTo>
                <a:lnTo>
                  <a:pt x="3159" y="2922"/>
                </a:lnTo>
                <a:lnTo>
                  <a:pt x="2945" y="2646"/>
                </a:lnTo>
                <a:cubicBezTo>
                  <a:pt x="2945" y="2476"/>
                  <a:pt x="2882" y="2307"/>
                  <a:pt x="2766" y="2191"/>
                </a:cubicBezTo>
                <a:cubicBezTo>
                  <a:pt x="2660" y="2076"/>
                  <a:pt x="2223" y="1819"/>
                  <a:pt x="1958" y="1819"/>
                </a:cubicBezTo>
                <a:cubicBezTo>
                  <a:pt x="1935" y="1819"/>
                  <a:pt x="1913" y="1821"/>
                  <a:pt x="1892" y="1825"/>
                </a:cubicBezTo>
                <a:cubicBezTo>
                  <a:pt x="1839" y="1825"/>
                  <a:pt x="1785" y="1870"/>
                  <a:pt x="1767" y="1923"/>
                </a:cubicBezTo>
                <a:cubicBezTo>
                  <a:pt x="1723" y="2039"/>
                  <a:pt x="1785" y="2200"/>
                  <a:pt x="1937" y="2360"/>
                </a:cubicBezTo>
                <a:cubicBezTo>
                  <a:pt x="2133" y="2583"/>
                  <a:pt x="2445" y="2762"/>
                  <a:pt x="2740" y="2762"/>
                </a:cubicBezTo>
                <a:cubicBezTo>
                  <a:pt x="2775" y="2762"/>
                  <a:pt x="2811" y="2762"/>
                  <a:pt x="2847" y="2753"/>
                </a:cubicBezTo>
                <a:lnTo>
                  <a:pt x="3159" y="3163"/>
                </a:lnTo>
                <a:lnTo>
                  <a:pt x="3159" y="5099"/>
                </a:lnTo>
                <a:lnTo>
                  <a:pt x="2945" y="4823"/>
                </a:lnTo>
                <a:cubicBezTo>
                  <a:pt x="2945" y="4707"/>
                  <a:pt x="2909" y="4591"/>
                  <a:pt x="2856" y="4493"/>
                </a:cubicBezTo>
                <a:cubicBezTo>
                  <a:pt x="2936" y="4350"/>
                  <a:pt x="2963" y="4225"/>
                  <a:pt x="2918" y="4136"/>
                </a:cubicBezTo>
                <a:cubicBezTo>
                  <a:pt x="2891" y="4082"/>
                  <a:pt x="2838" y="4055"/>
                  <a:pt x="2775" y="4047"/>
                </a:cubicBezTo>
                <a:cubicBezTo>
                  <a:pt x="2677" y="4047"/>
                  <a:pt x="2552" y="4082"/>
                  <a:pt x="2427" y="4154"/>
                </a:cubicBezTo>
                <a:cubicBezTo>
                  <a:pt x="2268" y="4066"/>
                  <a:pt x="2079" y="3999"/>
                  <a:pt x="1939" y="3999"/>
                </a:cubicBezTo>
                <a:cubicBezTo>
                  <a:pt x="1923" y="3999"/>
                  <a:pt x="1907" y="4000"/>
                  <a:pt x="1892" y="4002"/>
                </a:cubicBezTo>
                <a:cubicBezTo>
                  <a:pt x="1892" y="4011"/>
                  <a:pt x="1883" y="4011"/>
                  <a:pt x="1874" y="4011"/>
                </a:cubicBezTo>
                <a:cubicBezTo>
                  <a:pt x="2053" y="3922"/>
                  <a:pt x="2213" y="3779"/>
                  <a:pt x="2320" y="3627"/>
                </a:cubicBezTo>
                <a:cubicBezTo>
                  <a:pt x="2454" y="3449"/>
                  <a:pt x="2499" y="3279"/>
                  <a:pt x="2445" y="3172"/>
                </a:cubicBezTo>
                <a:cubicBezTo>
                  <a:pt x="2419" y="3128"/>
                  <a:pt x="2365" y="3092"/>
                  <a:pt x="2303" y="3092"/>
                </a:cubicBezTo>
                <a:cubicBezTo>
                  <a:pt x="2293" y="3091"/>
                  <a:pt x="2284" y="3091"/>
                  <a:pt x="2274" y="3091"/>
                </a:cubicBezTo>
                <a:cubicBezTo>
                  <a:pt x="2018" y="3091"/>
                  <a:pt x="1576" y="3418"/>
                  <a:pt x="1482" y="3547"/>
                </a:cubicBezTo>
                <a:cubicBezTo>
                  <a:pt x="1464" y="3574"/>
                  <a:pt x="1446" y="3600"/>
                  <a:pt x="1428" y="3627"/>
                </a:cubicBezTo>
                <a:cubicBezTo>
                  <a:pt x="1357" y="3431"/>
                  <a:pt x="1232" y="3253"/>
                  <a:pt x="1089" y="3128"/>
                </a:cubicBezTo>
                <a:cubicBezTo>
                  <a:pt x="956" y="3008"/>
                  <a:pt x="828" y="2944"/>
                  <a:pt x="727" y="2944"/>
                </a:cubicBezTo>
                <a:cubicBezTo>
                  <a:pt x="700" y="2944"/>
                  <a:pt x="675" y="2949"/>
                  <a:pt x="652" y="2958"/>
                </a:cubicBezTo>
                <a:cubicBezTo>
                  <a:pt x="599" y="2976"/>
                  <a:pt x="554" y="3030"/>
                  <a:pt x="545" y="3083"/>
                </a:cubicBezTo>
                <a:cubicBezTo>
                  <a:pt x="500" y="3333"/>
                  <a:pt x="795" y="3841"/>
                  <a:pt x="911" y="3948"/>
                </a:cubicBezTo>
                <a:cubicBezTo>
                  <a:pt x="1036" y="4073"/>
                  <a:pt x="1205" y="4136"/>
                  <a:pt x="1375" y="4136"/>
                </a:cubicBezTo>
                <a:lnTo>
                  <a:pt x="1330" y="4145"/>
                </a:lnTo>
                <a:lnTo>
                  <a:pt x="1455" y="5331"/>
                </a:lnTo>
                <a:lnTo>
                  <a:pt x="1330" y="5536"/>
                </a:lnTo>
                <a:lnTo>
                  <a:pt x="1455" y="5617"/>
                </a:lnTo>
                <a:lnTo>
                  <a:pt x="1482" y="5572"/>
                </a:lnTo>
                <a:lnTo>
                  <a:pt x="1500" y="5768"/>
                </a:lnTo>
                <a:lnTo>
                  <a:pt x="1286" y="5536"/>
                </a:lnTo>
                <a:cubicBezTo>
                  <a:pt x="1268" y="5367"/>
                  <a:pt x="1178" y="5215"/>
                  <a:pt x="1054" y="5108"/>
                </a:cubicBezTo>
                <a:cubicBezTo>
                  <a:pt x="944" y="5015"/>
                  <a:pt x="521" y="4819"/>
                  <a:pt x="256" y="4819"/>
                </a:cubicBezTo>
                <a:cubicBezTo>
                  <a:pt x="218" y="4819"/>
                  <a:pt x="183" y="4823"/>
                  <a:pt x="153" y="4832"/>
                </a:cubicBezTo>
                <a:cubicBezTo>
                  <a:pt x="99" y="4849"/>
                  <a:pt x="54" y="4894"/>
                  <a:pt x="37" y="4948"/>
                </a:cubicBezTo>
                <a:cubicBezTo>
                  <a:pt x="1" y="5064"/>
                  <a:pt x="81" y="5215"/>
                  <a:pt x="251" y="5367"/>
                </a:cubicBezTo>
                <a:cubicBezTo>
                  <a:pt x="465" y="5554"/>
                  <a:pt x="732" y="5670"/>
                  <a:pt x="1027" y="5688"/>
                </a:cubicBezTo>
                <a:cubicBezTo>
                  <a:pt x="1080" y="5688"/>
                  <a:pt x="1143" y="5679"/>
                  <a:pt x="1196" y="5661"/>
                </a:cubicBezTo>
                <a:lnTo>
                  <a:pt x="1526" y="6009"/>
                </a:lnTo>
                <a:lnTo>
                  <a:pt x="1723" y="7936"/>
                </a:lnTo>
                <a:lnTo>
                  <a:pt x="1509" y="7704"/>
                </a:lnTo>
                <a:cubicBezTo>
                  <a:pt x="1491" y="7535"/>
                  <a:pt x="1410" y="7383"/>
                  <a:pt x="1277" y="7276"/>
                </a:cubicBezTo>
                <a:cubicBezTo>
                  <a:pt x="1167" y="7182"/>
                  <a:pt x="751" y="6986"/>
                  <a:pt x="487" y="6986"/>
                </a:cubicBezTo>
                <a:cubicBezTo>
                  <a:pt x="449" y="6986"/>
                  <a:pt x="415" y="6990"/>
                  <a:pt x="385" y="6999"/>
                </a:cubicBezTo>
                <a:cubicBezTo>
                  <a:pt x="322" y="7017"/>
                  <a:pt x="277" y="7062"/>
                  <a:pt x="260" y="7115"/>
                </a:cubicBezTo>
                <a:cubicBezTo>
                  <a:pt x="233" y="7231"/>
                  <a:pt x="313" y="7392"/>
                  <a:pt x="474" y="7535"/>
                </a:cubicBezTo>
                <a:cubicBezTo>
                  <a:pt x="688" y="7731"/>
                  <a:pt x="964" y="7838"/>
                  <a:pt x="1250" y="7856"/>
                </a:cubicBezTo>
                <a:cubicBezTo>
                  <a:pt x="1312" y="7856"/>
                  <a:pt x="1366" y="7847"/>
                  <a:pt x="1428" y="7829"/>
                </a:cubicBezTo>
                <a:lnTo>
                  <a:pt x="1749" y="8168"/>
                </a:lnTo>
                <a:lnTo>
                  <a:pt x="1883" y="9435"/>
                </a:lnTo>
                <a:cubicBezTo>
                  <a:pt x="1830" y="9453"/>
                  <a:pt x="1785" y="9488"/>
                  <a:pt x="1767" y="9542"/>
                </a:cubicBezTo>
                <a:cubicBezTo>
                  <a:pt x="1723" y="9649"/>
                  <a:pt x="1785" y="9810"/>
                  <a:pt x="1937" y="9979"/>
                </a:cubicBezTo>
                <a:lnTo>
                  <a:pt x="1955" y="10095"/>
                </a:lnTo>
                <a:lnTo>
                  <a:pt x="1741" y="9863"/>
                </a:lnTo>
                <a:cubicBezTo>
                  <a:pt x="1714" y="9702"/>
                  <a:pt x="1633" y="9551"/>
                  <a:pt x="1509" y="9435"/>
                </a:cubicBezTo>
                <a:cubicBezTo>
                  <a:pt x="1399" y="9341"/>
                  <a:pt x="976" y="9145"/>
                  <a:pt x="711" y="9145"/>
                </a:cubicBezTo>
                <a:cubicBezTo>
                  <a:pt x="673" y="9145"/>
                  <a:pt x="638" y="9149"/>
                  <a:pt x="608" y="9158"/>
                </a:cubicBezTo>
                <a:cubicBezTo>
                  <a:pt x="554" y="9176"/>
                  <a:pt x="500" y="9221"/>
                  <a:pt x="492" y="9274"/>
                </a:cubicBezTo>
                <a:cubicBezTo>
                  <a:pt x="456" y="9390"/>
                  <a:pt x="536" y="9551"/>
                  <a:pt x="706" y="9694"/>
                </a:cubicBezTo>
                <a:cubicBezTo>
                  <a:pt x="920" y="9890"/>
                  <a:pt x="1187" y="9997"/>
                  <a:pt x="1473" y="10015"/>
                </a:cubicBezTo>
                <a:cubicBezTo>
                  <a:pt x="1535" y="10015"/>
                  <a:pt x="1598" y="10006"/>
                  <a:pt x="1651" y="9988"/>
                </a:cubicBezTo>
                <a:lnTo>
                  <a:pt x="1972" y="10327"/>
                </a:lnTo>
                <a:lnTo>
                  <a:pt x="2088" y="11424"/>
                </a:lnTo>
                <a:lnTo>
                  <a:pt x="1865" y="11192"/>
                </a:lnTo>
                <a:cubicBezTo>
                  <a:pt x="1848" y="11023"/>
                  <a:pt x="1767" y="10880"/>
                  <a:pt x="1642" y="10764"/>
                </a:cubicBezTo>
                <a:cubicBezTo>
                  <a:pt x="1533" y="10670"/>
                  <a:pt x="1110" y="10475"/>
                  <a:pt x="845" y="10475"/>
                </a:cubicBezTo>
                <a:cubicBezTo>
                  <a:pt x="806" y="10475"/>
                  <a:pt x="772" y="10479"/>
                  <a:pt x="741" y="10488"/>
                </a:cubicBezTo>
                <a:cubicBezTo>
                  <a:pt x="688" y="10505"/>
                  <a:pt x="634" y="10550"/>
                  <a:pt x="625" y="10603"/>
                </a:cubicBezTo>
                <a:cubicBezTo>
                  <a:pt x="590" y="10719"/>
                  <a:pt x="670" y="10880"/>
                  <a:pt x="839" y="11023"/>
                </a:cubicBezTo>
                <a:cubicBezTo>
                  <a:pt x="1054" y="11219"/>
                  <a:pt x="1330" y="11326"/>
                  <a:pt x="1616" y="11344"/>
                </a:cubicBezTo>
                <a:cubicBezTo>
                  <a:pt x="1669" y="11344"/>
                  <a:pt x="1732" y="11335"/>
                  <a:pt x="1785" y="11317"/>
                </a:cubicBezTo>
                <a:lnTo>
                  <a:pt x="2115" y="11665"/>
                </a:lnTo>
                <a:lnTo>
                  <a:pt x="2178" y="12254"/>
                </a:lnTo>
                <a:cubicBezTo>
                  <a:pt x="2099" y="12228"/>
                  <a:pt x="2026" y="12211"/>
                  <a:pt x="1960" y="12211"/>
                </a:cubicBezTo>
                <a:cubicBezTo>
                  <a:pt x="1936" y="12211"/>
                  <a:pt x="1914" y="12213"/>
                  <a:pt x="1892" y="12218"/>
                </a:cubicBezTo>
                <a:cubicBezTo>
                  <a:pt x="1839" y="12227"/>
                  <a:pt x="1785" y="12263"/>
                  <a:pt x="1767" y="12316"/>
                </a:cubicBezTo>
                <a:cubicBezTo>
                  <a:pt x="1723" y="12432"/>
                  <a:pt x="1785" y="12593"/>
                  <a:pt x="1937" y="12753"/>
                </a:cubicBezTo>
                <a:cubicBezTo>
                  <a:pt x="2026" y="12852"/>
                  <a:pt x="2133" y="12941"/>
                  <a:pt x="2258" y="13012"/>
                </a:cubicBezTo>
                <a:lnTo>
                  <a:pt x="2294" y="13333"/>
                </a:lnTo>
                <a:lnTo>
                  <a:pt x="2294" y="13333"/>
                </a:lnTo>
                <a:lnTo>
                  <a:pt x="2071" y="13101"/>
                </a:lnTo>
                <a:cubicBezTo>
                  <a:pt x="2053" y="12941"/>
                  <a:pt x="1972" y="12789"/>
                  <a:pt x="1848" y="12682"/>
                </a:cubicBezTo>
                <a:cubicBezTo>
                  <a:pt x="1738" y="12588"/>
                  <a:pt x="1315" y="12393"/>
                  <a:pt x="1050" y="12393"/>
                </a:cubicBezTo>
                <a:cubicBezTo>
                  <a:pt x="1012" y="12393"/>
                  <a:pt x="977" y="12397"/>
                  <a:pt x="947" y="12406"/>
                </a:cubicBezTo>
                <a:cubicBezTo>
                  <a:pt x="884" y="12423"/>
                  <a:pt x="839" y="12468"/>
                  <a:pt x="822" y="12521"/>
                </a:cubicBezTo>
                <a:cubicBezTo>
                  <a:pt x="795" y="12637"/>
                  <a:pt x="875" y="12789"/>
                  <a:pt x="1045" y="12941"/>
                </a:cubicBezTo>
                <a:cubicBezTo>
                  <a:pt x="1250" y="13128"/>
                  <a:pt x="1526" y="13244"/>
                  <a:pt x="1812" y="13262"/>
                </a:cubicBezTo>
                <a:cubicBezTo>
                  <a:pt x="1874" y="13262"/>
                  <a:pt x="1937" y="13253"/>
                  <a:pt x="1990" y="13235"/>
                </a:cubicBezTo>
                <a:lnTo>
                  <a:pt x="2311" y="13574"/>
                </a:lnTo>
                <a:lnTo>
                  <a:pt x="2338" y="13815"/>
                </a:lnTo>
                <a:cubicBezTo>
                  <a:pt x="2338" y="13824"/>
                  <a:pt x="2329" y="13824"/>
                  <a:pt x="2329" y="13833"/>
                </a:cubicBezTo>
                <a:cubicBezTo>
                  <a:pt x="2285" y="13913"/>
                  <a:pt x="2303" y="14038"/>
                  <a:pt x="2374" y="14163"/>
                </a:cubicBezTo>
                <a:lnTo>
                  <a:pt x="2427" y="14663"/>
                </a:lnTo>
                <a:lnTo>
                  <a:pt x="2427" y="14663"/>
                </a:lnTo>
                <a:lnTo>
                  <a:pt x="2213" y="14431"/>
                </a:lnTo>
                <a:cubicBezTo>
                  <a:pt x="2187" y="14270"/>
                  <a:pt x="2106" y="14118"/>
                  <a:pt x="1981" y="14011"/>
                </a:cubicBezTo>
                <a:cubicBezTo>
                  <a:pt x="1872" y="13918"/>
                  <a:pt x="1449" y="13722"/>
                  <a:pt x="1184" y="13722"/>
                </a:cubicBezTo>
                <a:cubicBezTo>
                  <a:pt x="1145" y="13722"/>
                  <a:pt x="1111" y="13726"/>
                  <a:pt x="1080" y="13735"/>
                </a:cubicBezTo>
                <a:cubicBezTo>
                  <a:pt x="1027" y="13753"/>
                  <a:pt x="982" y="13797"/>
                  <a:pt x="964" y="13851"/>
                </a:cubicBezTo>
                <a:cubicBezTo>
                  <a:pt x="929" y="13967"/>
                  <a:pt x="1009" y="14118"/>
                  <a:pt x="1178" y="14270"/>
                </a:cubicBezTo>
                <a:cubicBezTo>
                  <a:pt x="1393" y="14457"/>
                  <a:pt x="1660" y="14573"/>
                  <a:pt x="1955" y="14591"/>
                </a:cubicBezTo>
                <a:cubicBezTo>
                  <a:pt x="2008" y="14591"/>
                  <a:pt x="2071" y="14582"/>
                  <a:pt x="2133" y="14564"/>
                </a:cubicBezTo>
                <a:lnTo>
                  <a:pt x="2454" y="14903"/>
                </a:lnTo>
                <a:lnTo>
                  <a:pt x="2526" y="15617"/>
                </a:lnTo>
                <a:lnTo>
                  <a:pt x="2035" y="15617"/>
                </a:lnTo>
                <a:lnTo>
                  <a:pt x="2240" y="19640"/>
                </a:lnTo>
                <a:lnTo>
                  <a:pt x="3873" y="19640"/>
                </a:lnTo>
                <a:lnTo>
                  <a:pt x="4078" y="15617"/>
                </a:lnTo>
                <a:lnTo>
                  <a:pt x="3667" y="15617"/>
                </a:lnTo>
                <a:lnTo>
                  <a:pt x="3712" y="15180"/>
                </a:lnTo>
                <a:lnTo>
                  <a:pt x="3739" y="15162"/>
                </a:lnTo>
                <a:lnTo>
                  <a:pt x="3721" y="15135"/>
                </a:lnTo>
                <a:lnTo>
                  <a:pt x="3792" y="14457"/>
                </a:lnTo>
                <a:lnTo>
                  <a:pt x="3801" y="14466"/>
                </a:lnTo>
                <a:lnTo>
                  <a:pt x="4185" y="14065"/>
                </a:lnTo>
                <a:cubicBezTo>
                  <a:pt x="4224" y="14078"/>
                  <a:pt x="4268" y="14086"/>
                  <a:pt x="4310" y="14086"/>
                </a:cubicBezTo>
                <a:cubicBezTo>
                  <a:pt x="4325" y="14086"/>
                  <a:pt x="4340" y="14085"/>
                  <a:pt x="4354" y="14083"/>
                </a:cubicBezTo>
                <a:cubicBezTo>
                  <a:pt x="4640" y="14074"/>
                  <a:pt x="4916" y="13958"/>
                  <a:pt x="5130" y="13770"/>
                </a:cubicBezTo>
                <a:cubicBezTo>
                  <a:pt x="5300" y="13619"/>
                  <a:pt x="5380" y="13467"/>
                  <a:pt x="5345" y="13351"/>
                </a:cubicBezTo>
                <a:cubicBezTo>
                  <a:pt x="5336" y="13298"/>
                  <a:pt x="5282" y="13253"/>
                  <a:pt x="5229" y="13235"/>
                </a:cubicBezTo>
                <a:cubicBezTo>
                  <a:pt x="5198" y="13226"/>
                  <a:pt x="5163" y="13222"/>
                  <a:pt x="5125" y="13222"/>
                </a:cubicBezTo>
                <a:cubicBezTo>
                  <a:pt x="5008" y="13222"/>
                  <a:pt x="4861" y="13259"/>
                  <a:pt x="4720" y="13307"/>
                </a:cubicBezTo>
                <a:cubicBezTo>
                  <a:pt x="4729" y="13262"/>
                  <a:pt x="4729" y="13208"/>
                  <a:pt x="4720" y="13173"/>
                </a:cubicBezTo>
                <a:cubicBezTo>
                  <a:pt x="4693" y="13110"/>
                  <a:pt x="4640" y="13075"/>
                  <a:pt x="4586" y="13066"/>
                </a:cubicBezTo>
                <a:cubicBezTo>
                  <a:pt x="4566" y="13062"/>
                  <a:pt x="4545" y="13060"/>
                  <a:pt x="4522" y="13060"/>
                </a:cubicBezTo>
                <a:cubicBezTo>
                  <a:pt x="4343" y="13060"/>
                  <a:pt x="4091" y="13178"/>
                  <a:pt x="3908" y="13289"/>
                </a:cubicBezTo>
                <a:lnTo>
                  <a:pt x="3917" y="13271"/>
                </a:lnTo>
                <a:lnTo>
                  <a:pt x="3935" y="13253"/>
                </a:lnTo>
                <a:lnTo>
                  <a:pt x="3917" y="13226"/>
                </a:lnTo>
                <a:lnTo>
                  <a:pt x="4051" y="11942"/>
                </a:lnTo>
                <a:lnTo>
                  <a:pt x="4078" y="11924"/>
                </a:lnTo>
                <a:lnTo>
                  <a:pt x="4060" y="11897"/>
                </a:lnTo>
                <a:lnTo>
                  <a:pt x="4158" y="10960"/>
                </a:lnTo>
                <a:lnTo>
                  <a:pt x="4167" y="10969"/>
                </a:lnTo>
                <a:lnTo>
                  <a:pt x="4551" y="10568"/>
                </a:lnTo>
                <a:cubicBezTo>
                  <a:pt x="4604" y="10577"/>
                  <a:pt x="4667" y="10586"/>
                  <a:pt x="4720" y="10586"/>
                </a:cubicBezTo>
                <a:cubicBezTo>
                  <a:pt x="5006" y="10577"/>
                  <a:pt x="5282" y="10461"/>
                  <a:pt x="5496" y="10264"/>
                </a:cubicBezTo>
                <a:cubicBezTo>
                  <a:pt x="5666" y="10122"/>
                  <a:pt x="5746" y="9970"/>
                  <a:pt x="5710" y="9854"/>
                </a:cubicBezTo>
                <a:cubicBezTo>
                  <a:pt x="5693" y="9792"/>
                  <a:pt x="5648" y="9747"/>
                  <a:pt x="5594" y="9738"/>
                </a:cubicBezTo>
                <a:cubicBezTo>
                  <a:pt x="5563" y="9729"/>
                  <a:pt x="5527" y="9725"/>
                  <a:pt x="5488" y="9725"/>
                </a:cubicBezTo>
                <a:cubicBezTo>
                  <a:pt x="5222" y="9725"/>
                  <a:pt x="4802" y="9914"/>
                  <a:pt x="4693" y="10015"/>
                </a:cubicBezTo>
                <a:cubicBezTo>
                  <a:pt x="4560" y="10122"/>
                  <a:pt x="4479" y="10273"/>
                  <a:pt x="4461" y="10443"/>
                </a:cubicBezTo>
                <a:lnTo>
                  <a:pt x="4176" y="10746"/>
                </a:lnTo>
                <a:lnTo>
                  <a:pt x="4176" y="10746"/>
                </a:lnTo>
                <a:lnTo>
                  <a:pt x="4274" y="9783"/>
                </a:lnTo>
                <a:lnTo>
                  <a:pt x="4301" y="9765"/>
                </a:lnTo>
                <a:lnTo>
                  <a:pt x="4283" y="9738"/>
                </a:lnTo>
                <a:lnTo>
                  <a:pt x="4310" y="9426"/>
                </a:lnTo>
                <a:lnTo>
                  <a:pt x="4328" y="9435"/>
                </a:lnTo>
                <a:lnTo>
                  <a:pt x="4711" y="9024"/>
                </a:lnTo>
                <a:cubicBezTo>
                  <a:pt x="4765" y="9042"/>
                  <a:pt x="4827" y="9051"/>
                  <a:pt x="4881" y="9051"/>
                </a:cubicBezTo>
                <a:cubicBezTo>
                  <a:pt x="5166" y="9033"/>
                  <a:pt x="5443" y="8926"/>
                  <a:pt x="5648" y="8730"/>
                </a:cubicBezTo>
                <a:cubicBezTo>
                  <a:pt x="5826" y="8578"/>
                  <a:pt x="5907" y="8427"/>
                  <a:pt x="5871" y="8311"/>
                </a:cubicBezTo>
                <a:cubicBezTo>
                  <a:pt x="5853" y="8257"/>
                  <a:pt x="5808" y="8213"/>
                  <a:pt x="5755" y="8195"/>
                </a:cubicBezTo>
                <a:cubicBezTo>
                  <a:pt x="5725" y="8186"/>
                  <a:pt x="5690" y="8182"/>
                  <a:pt x="5652" y="8182"/>
                </a:cubicBezTo>
                <a:cubicBezTo>
                  <a:pt x="5386" y="8182"/>
                  <a:pt x="4963" y="8378"/>
                  <a:pt x="4854" y="8471"/>
                </a:cubicBezTo>
                <a:cubicBezTo>
                  <a:pt x="4783" y="8534"/>
                  <a:pt x="4720" y="8614"/>
                  <a:pt x="4684" y="8694"/>
                </a:cubicBezTo>
                <a:cubicBezTo>
                  <a:pt x="4658" y="8668"/>
                  <a:pt x="4622" y="8650"/>
                  <a:pt x="4586" y="8650"/>
                </a:cubicBezTo>
                <a:cubicBezTo>
                  <a:pt x="4564" y="8646"/>
                  <a:pt x="4539" y="8644"/>
                  <a:pt x="4512" y="8644"/>
                </a:cubicBezTo>
                <a:cubicBezTo>
                  <a:pt x="4474" y="8644"/>
                  <a:pt x="4432" y="8648"/>
                  <a:pt x="4390" y="8659"/>
                </a:cubicBezTo>
                <a:lnTo>
                  <a:pt x="4506" y="7606"/>
                </a:lnTo>
                <a:lnTo>
                  <a:pt x="4524" y="7588"/>
                </a:lnTo>
                <a:lnTo>
                  <a:pt x="4506" y="7561"/>
                </a:lnTo>
                <a:lnTo>
                  <a:pt x="4551" y="7169"/>
                </a:lnTo>
                <a:lnTo>
                  <a:pt x="4560" y="7178"/>
                </a:lnTo>
                <a:lnTo>
                  <a:pt x="4943" y="6776"/>
                </a:lnTo>
                <a:cubicBezTo>
                  <a:pt x="4997" y="6785"/>
                  <a:pt x="5059" y="6794"/>
                  <a:pt x="5113" y="6794"/>
                </a:cubicBezTo>
                <a:cubicBezTo>
                  <a:pt x="5398" y="6785"/>
                  <a:pt x="5675" y="6669"/>
                  <a:pt x="5889" y="6473"/>
                </a:cubicBezTo>
                <a:cubicBezTo>
                  <a:pt x="6058" y="6330"/>
                  <a:pt x="6139" y="6179"/>
                  <a:pt x="6103" y="6063"/>
                </a:cubicBezTo>
                <a:cubicBezTo>
                  <a:pt x="6085" y="6000"/>
                  <a:pt x="6040" y="5956"/>
                  <a:pt x="5987" y="5947"/>
                </a:cubicBezTo>
                <a:cubicBezTo>
                  <a:pt x="5956" y="5937"/>
                  <a:pt x="5920" y="5933"/>
                  <a:pt x="5880" y="5933"/>
                </a:cubicBezTo>
                <a:cubicBezTo>
                  <a:pt x="5615" y="5933"/>
                  <a:pt x="5195" y="6122"/>
                  <a:pt x="5086" y="6223"/>
                </a:cubicBezTo>
                <a:cubicBezTo>
                  <a:pt x="4952" y="6330"/>
                  <a:pt x="4872" y="6482"/>
                  <a:pt x="4854" y="6651"/>
                </a:cubicBezTo>
                <a:lnTo>
                  <a:pt x="4658" y="6857"/>
                </a:lnTo>
                <a:cubicBezTo>
                  <a:pt x="4720" y="6750"/>
                  <a:pt x="4747" y="6651"/>
                  <a:pt x="4720" y="6571"/>
                </a:cubicBezTo>
                <a:cubicBezTo>
                  <a:pt x="4702" y="6527"/>
                  <a:pt x="4667" y="6491"/>
                  <a:pt x="4622" y="6473"/>
                </a:cubicBezTo>
                <a:lnTo>
                  <a:pt x="4693" y="5750"/>
                </a:lnTo>
                <a:lnTo>
                  <a:pt x="4676" y="5750"/>
                </a:lnTo>
                <a:lnTo>
                  <a:pt x="4684" y="5742"/>
                </a:lnTo>
                <a:cubicBezTo>
                  <a:pt x="4738" y="5750"/>
                  <a:pt x="4791" y="5759"/>
                  <a:pt x="4854" y="5759"/>
                </a:cubicBezTo>
                <a:cubicBezTo>
                  <a:pt x="5139" y="5742"/>
                  <a:pt x="5407" y="5634"/>
                  <a:pt x="5621" y="5438"/>
                </a:cubicBezTo>
                <a:cubicBezTo>
                  <a:pt x="5791" y="5287"/>
                  <a:pt x="5871" y="5135"/>
                  <a:pt x="5844" y="5019"/>
                </a:cubicBezTo>
                <a:cubicBezTo>
                  <a:pt x="5826" y="4965"/>
                  <a:pt x="5782" y="4921"/>
                  <a:pt x="5719" y="4903"/>
                </a:cubicBezTo>
                <a:cubicBezTo>
                  <a:pt x="5689" y="4894"/>
                  <a:pt x="5654" y="4890"/>
                  <a:pt x="5616" y="4890"/>
                </a:cubicBezTo>
                <a:cubicBezTo>
                  <a:pt x="5350" y="4890"/>
                  <a:pt x="4927" y="5086"/>
                  <a:pt x="4818" y="5180"/>
                </a:cubicBezTo>
                <a:cubicBezTo>
                  <a:pt x="4791" y="5206"/>
                  <a:pt x="4774" y="5233"/>
                  <a:pt x="4747" y="5260"/>
                </a:cubicBezTo>
                <a:cubicBezTo>
                  <a:pt x="4720" y="5055"/>
                  <a:pt x="4631" y="4849"/>
                  <a:pt x="4524" y="4698"/>
                </a:cubicBezTo>
                <a:cubicBezTo>
                  <a:pt x="4401" y="4526"/>
                  <a:pt x="4271" y="4437"/>
                  <a:pt x="4161" y="4437"/>
                </a:cubicBezTo>
                <a:cubicBezTo>
                  <a:pt x="4151" y="4437"/>
                  <a:pt x="4141" y="4438"/>
                  <a:pt x="4131" y="4439"/>
                </a:cubicBezTo>
                <a:cubicBezTo>
                  <a:pt x="4069" y="4448"/>
                  <a:pt x="4024" y="4493"/>
                  <a:pt x="3998" y="4546"/>
                </a:cubicBezTo>
                <a:cubicBezTo>
                  <a:pt x="3899" y="4778"/>
                  <a:pt x="4087" y="5331"/>
                  <a:pt x="4185" y="5465"/>
                </a:cubicBezTo>
                <a:cubicBezTo>
                  <a:pt x="4283" y="5617"/>
                  <a:pt x="4444" y="5715"/>
                  <a:pt x="4622" y="5742"/>
                </a:cubicBezTo>
                <a:lnTo>
                  <a:pt x="4551" y="5742"/>
                </a:lnTo>
                <a:lnTo>
                  <a:pt x="4470" y="6464"/>
                </a:lnTo>
                <a:cubicBezTo>
                  <a:pt x="4354" y="6482"/>
                  <a:pt x="4203" y="6535"/>
                  <a:pt x="4060" y="6607"/>
                </a:cubicBezTo>
                <a:cubicBezTo>
                  <a:pt x="3944" y="6464"/>
                  <a:pt x="3551" y="6188"/>
                  <a:pt x="3302" y="6170"/>
                </a:cubicBezTo>
                <a:lnTo>
                  <a:pt x="3302" y="4939"/>
                </a:lnTo>
                <a:lnTo>
                  <a:pt x="3623" y="4510"/>
                </a:lnTo>
                <a:cubicBezTo>
                  <a:pt x="3659" y="4519"/>
                  <a:pt x="3694" y="4519"/>
                  <a:pt x="3730" y="4519"/>
                </a:cubicBezTo>
                <a:cubicBezTo>
                  <a:pt x="4024" y="4519"/>
                  <a:pt x="4345" y="4341"/>
                  <a:pt x="4542" y="4127"/>
                </a:cubicBezTo>
                <a:cubicBezTo>
                  <a:pt x="4693" y="3957"/>
                  <a:pt x="4756" y="3797"/>
                  <a:pt x="4720" y="3690"/>
                </a:cubicBezTo>
                <a:cubicBezTo>
                  <a:pt x="4693" y="3636"/>
                  <a:pt x="4640" y="3592"/>
                  <a:pt x="4586" y="3583"/>
                </a:cubicBezTo>
                <a:cubicBezTo>
                  <a:pt x="4568" y="3579"/>
                  <a:pt x="4549" y="3578"/>
                  <a:pt x="4529" y="3578"/>
                </a:cubicBezTo>
                <a:cubicBezTo>
                  <a:pt x="4266" y="3578"/>
                  <a:pt x="3820" y="3832"/>
                  <a:pt x="3721" y="3948"/>
                </a:cubicBezTo>
                <a:cubicBezTo>
                  <a:pt x="3605" y="4073"/>
                  <a:pt x="3543" y="4225"/>
                  <a:pt x="3534" y="4386"/>
                </a:cubicBezTo>
                <a:lnTo>
                  <a:pt x="3302" y="4689"/>
                </a:lnTo>
                <a:lnTo>
                  <a:pt x="3302" y="2664"/>
                </a:lnTo>
                <a:lnTo>
                  <a:pt x="3623" y="2245"/>
                </a:lnTo>
                <a:cubicBezTo>
                  <a:pt x="3659" y="2253"/>
                  <a:pt x="3694" y="2253"/>
                  <a:pt x="3730" y="2253"/>
                </a:cubicBezTo>
                <a:cubicBezTo>
                  <a:pt x="4024" y="2253"/>
                  <a:pt x="4345" y="2075"/>
                  <a:pt x="4542" y="1861"/>
                </a:cubicBezTo>
                <a:cubicBezTo>
                  <a:pt x="4693" y="1691"/>
                  <a:pt x="4756" y="1531"/>
                  <a:pt x="4720" y="1424"/>
                </a:cubicBezTo>
                <a:cubicBezTo>
                  <a:pt x="4693" y="1361"/>
                  <a:pt x="4640" y="1326"/>
                  <a:pt x="4586" y="1317"/>
                </a:cubicBezTo>
                <a:cubicBezTo>
                  <a:pt x="4568" y="1314"/>
                  <a:pt x="4549" y="1312"/>
                  <a:pt x="4529" y="1312"/>
                </a:cubicBezTo>
                <a:cubicBezTo>
                  <a:pt x="4266" y="1312"/>
                  <a:pt x="3820" y="1566"/>
                  <a:pt x="3721" y="1682"/>
                </a:cubicBezTo>
                <a:cubicBezTo>
                  <a:pt x="3605" y="1807"/>
                  <a:pt x="3543" y="1959"/>
                  <a:pt x="3534" y="2120"/>
                </a:cubicBezTo>
                <a:lnTo>
                  <a:pt x="3302" y="2423"/>
                </a:lnTo>
                <a:lnTo>
                  <a:pt x="3302" y="1245"/>
                </a:lnTo>
                <a:cubicBezTo>
                  <a:pt x="3320" y="1254"/>
                  <a:pt x="3337" y="1254"/>
                  <a:pt x="3364" y="1254"/>
                </a:cubicBezTo>
                <a:cubicBezTo>
                  <a:pt x="3650" y="1254"/>
                  <a:pt x="3971" y="1067"/>
                  <a:pt x="4167" y="853"/>
                </a:cubicBezTo>
                <a:cubicBezTo>
                  <a:pt x="4319" y="683"/>
                  <a:pt x="4381" y="532"/>
                  <a:pt x="4345" y="416"/>
                </a:cubicBezTo>
                <a:cubicBezTo>
                  <a:pt x="4319" y="362"/>
                  <a:pt x="4265" y="318"/>
                  <a:pt x="4212" y="309"/>
                </a:cubicBezTo>
                <a:cubicBezTo>
                  <a:pt x="4194" y="306"/>
                  <a:pt x="4176" y="304"/>
                  <a:pt x="4156" y="304"/>
                </a:cubicBezTo>
                <a:cubicBezTo>
                  <a:pt x="3893" y="304"/>
                  <a:pt x="3446" y="567"/>
                  <a:pt x="3346" y="683"/>
                </a:cubicBezTo>
                <a:cubicBezTo>
                  <a:pt x="3320" y="701"/>
                  <a:pt x="3302" y="728"/>
                  <a:pt x="3284" y="755"/>
                </a:cubicBezTo>
                <a:cubicBezTo>
                  <a:pt x="3230" y="558"/>
                  <a:pt x="3123" y="371"/>
                  <a:pt x="2998" y="228"/>
                </a:cubicBezTo>
                <a:cubicBezTo>
                  <a:pt x="2866" y="80"/>
                  <a:pt x="2733" y="0"/>
                  <a:pt x="26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3928779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025" y="1152775"/>
            <a:ext cx="2837950" cy="28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 txBox="1"/>
          <p:nvPr>
            <p:ph type="title"/>
          </p:nvPr>
        </p:nvSpPr>
        <p:spPr>
          <a:xfrm>
            <a:off x="713100" y="2702400"/>
            <a:ext cx="44406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531" name="Google Shape;531;p37"/>
          <p:cNvSpPr txBox="1"/>
          <p:nvPr>
            <p:ph idx="2" type="title"/>
          </p:nvPr>
        </p:nvSpPr>
        <p:spPr>
          <a:xfrm>
            <a:off x="2167700" y="1185150"/>
            <a:ext cx="153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2" name="Google Shape;532;p37"/>
          <p:cNvSpPr/>
          <p:nvPr/>
        </p:nvSpPr>
        <p:spPr>
          <a:xfrm>
            <a:off x="7131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37"/>
          <p:cNvGrpSpPr/>
          <p:nvPr/>
        </p:nvGrpSpPr>
        <p:grpSpPr>
          <a:xfrm>
            <a:off x="5071504" y="1078338"/>
            <a:ext cx="3591519" cy="3467858"/>
            <a:chOff x="551804" y="837813"/>
            <a:chExt cx="3591519" cy="3467858"/>
          </a:xfrm>
        </p:grpSpPr>
        <p:grpSp>
          <p:nvGrpSpPr>
            <p:cNvPr id="534" name="Google Shape;534;p37"/>
            <p:cNvGrpSpPr/>
            <p:nvPr/>
          </p:nvGrpSpPr>
          <p:grpSpPr>
            <a:xfrm>
              <a:off x="1004621" y="962621"/>
              <a:ext cx="2940660" cy="3343050"/>
              <a:chOff x="7229604" y="114597"/>
              <a:chExt cx="1657737" cy="1884576"/>
            </a:xfrm>
          </p:grpSpPr>
          <p:grpSp>
            <p:nvGrpSpPr>
              <p:cNvPr id="535" name="Google Shape;535;p37"/>
              <p:cNvGrpSpPr/>
              <p:nvPr/>
            </p:nvGrpSpPr>
            <p:grpSpPr>
              <a:xfrm>
                <a:off x="7787399" y="114597"/>
                <a:ext cx="725938" cy="1884576"/>
                <a:chOff x="6539999" y="114597"/>
                <a:chExt cx="725938" cy="1884576"/>
              </a:xfrm>
            </p:grpSpPr>
            <p:sp>
              <p:nvSpPr>
                <p:cNvPr id="536" name="Google Shape;536;p37"/>
                <p:cNvSpPr/>
                <p:nvPr/>
              </p:nvSpPr>
              <p:spPr>
                <a:xfrm>
                  <a:off x="6542105" y="1294843"/>
                  <a:ext cx="65448" cy="695983"/>
                </a:xfrm>
                <a:custGeom>
                  <a:rect b="b" l="l" r="r" t="t"/>
                  <a:pathLst>
                    <a:path extrusionOk="0" h="8922" w="839">
                      <a:moveTo>
                        <a:pt x="610" y="0"/>
                      </a:moveTo>
                      <a:cubicBezTo>
                        <a:pt x="500" y="0"/>
                        <a:pt x="410" y="95"/>
                        <a:pt x="402" y="206"/>
                      </a:cubicBezTo>
                      <a:lnTo>
                        <a:pt x="9" y="8690"/>
                      </a:lnTo>
                      <a:cubicBezTo>
                        <a:pt x="0" y="8815"/>
                        <a:pt x="89" y="8913"/>
                        <a:pt x="205" y="8922"/>
                      </a:cubicBezTo>
                      <a:lnTo>
                        <a:pt x="223" y="8922"/>
                      </a:lnTo>
                      <a:cubicBezTo>
                        <a:pt x="339" y="8922"/>
                        <a:pt x="428" y="8832"/>
                        <a:pt x="437" y="8717"/>
                      </a:cubicBezTo>
                      <a:lnTo>
                        <a:pt x="830" y="224"/>
                      </a:lnTo>
                      <a:cubicBezTo>
                        <a:pt x="839" y="108"/>
                        <a:pt x="750" y="1"/>
                        <a:pt x="625" y="1"/>
                      </a:cubicBezTo>
                      <a:cubicBezTo>
                        <a:pt x="620" y="0"/>
                        <a:pt x="615" y="0"/>
                        <a:pt x="6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" name="Google Shape;537;p37"/>
                <p:cNvSpPr/>
                <p:nvPr/>
              </p:nvSpPr>
              <p:spPr>
                <a:xfrm>
                  <a:off x="6591485" y="1084692"/>
                  <a:ext cx="75199" cy="905433"/>
                </a:xfrm>
                <a:custGeom>
                  <a:rect b="b" l="l" r="r" t="t"/>
                  <a:pathLst>
                    <a:path extrusionOk="0" h="11607" w="964">
                      <a:moveTo>
                        <a:pt x="759" y="1"/>
                      </a:moveTo>
                      <a:cubicBezTo>
                        <a:pt x="634" y="1"/>
                        <a:pt x="536" y="90"/>
                        <a:pt x="527" y="206"/>
                      </a:cubicBezTo>
                      <a:lnTo>
                        <a:pt x="1" y="11384"/>
                      </a:lnTo>
                      <a:cubicBezTo>
                        <a:pt x="1" y="11500"/>
                        <a:pt x="90" y="11607"/>
                        <a:pt x="206" y="11607"/>
                      </a:cubicBezTo>
                      <a:lnTo>
                        <a:pt x="215" y="11607"/>
                      </a:lnTo>
                      <a:cubicBezTo>
                        <a:pt x="331" y="11607"/>
                        <a:pt x="429" y="11518"/>
                        <a:pt x="438" y="11402"/>
                      </a:cubicBezTo>
                      <a:lnTo>
                        <a:pt x="964" y="233"/>
                      </a:lnTo>
                      <a:cubicBezTo>
                        <a:pt x="964" y="108"/>
                        <a:pt x="875" y="9"/>
                        <a:pt x="7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" name="Google Shape;538;p37"/>
                <p:cNvSpPr/>
                <p:nvPr/>
              </p:nvSpPr>
              <p:spPr>
                <a:xfrm>
                  <a:off x="7121786" y="1095067"/>
                  <a:ext cx="78710" cy="895058"/>
                </a:xfrm>
                <a:custGeom>
                  <a:rect b="b" l="l" r="r" t="t"/>
                  <a:pathLst>
                    <a:path extrusionOk="0" h="11474" w="1009">
                      <a:moveTo>
                        <a:pt x="229" y="1"/>
                      </a:moveTo>
                      <a:cubicBezTo>
                        <a:pt x="224" y="1"/>
                        <a:pt x="219" y="1"/>
                        <a:pt x="214" y="1"/>
                      </a:cubicBezTo>
                      <a:cubicBezTo>
                        <a:pt x="98" y="10"/>
                        <a:pt x="0" y="108"/>
                        <a:pt x="9" y="224"/>
                      </a:cubicBezTo>
                      <a:lnTo>
                        <a:pt x="571" y="11269"/>
                      </a:lnTo>
                      <a:cubicBezTo>
                        <a:pt x="580" y="11385"/>
                        <a:pt x="678" y="11474"/>
                        <a:pt x="785" y="11474"/>
                      </a:cubicBezTo>
                      <a:lnTo>
                        <a:pt x="803" y="11474"/>
                      </a:lnTo>
                      <a:cubicBezTo>
                        <a:pt x="919" y="11474"/>
                        <a:pt x="1008" y="11367"/>
                        <a:pt x="1008" y="11251"/>
                      </a:cubicBezTo>
                      <a:lnTo>
                        <a:pt x="437" y="207"/>
                      </a:lnTo>
                      <a:cubicBezTo>
                        <a:pt x="437" y="95"/>
                        <a:pt x="339" y="1"/>
                        <a:pt x="2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7"/>
                <p:cNvSpPr/>
                <p:nvPr/>
              </p:nvSpPr>
              <p:spPr>
                <a:xfrm>
                  <a:off x="7178810" y="1294843"/>
                  <a:ext cx="65526" cy="695983"/>
                </a:xfrm>
                <a:custGeom>
                  <a:rect b="b" l="l" r="r" t="t"/>
                  <a:pathLst>
                    <a:path extrusionOk="0" h="8922" w="840">
                      <a:moveTo>
                        <a:pt x="231" y="0"/>
                      </a:moveTo>
                      <a:cubicBezTo>
                        <a:pt x="226" y="0"/>
                        <a:pt x="220" y="0"/>
                        <a:pt x="215" y="1"/>
                      </a:cubicBezTo>
                      <a:cubicBezTo>
                        <a:pt x="90" y="1"/>
                        <a:pt x="1" y="108"/>
                        <a:pt x="10" y="224"/>
                      </a:cubicBezTo>
                      <a:lnTo>
                        <a:pt x="411" y="8717"/>
                      </a:lnTo>
                      <a:cubicBezTo>
                        <a:pt x="411" y="8832"/>
                        <a:pt x="509" y="8922"/>
                        <a:pt x="625" y="8922"/>
                      </a:cubicBezTo>
                      <a:lnTo>
                        <a:pt x="634" y="8922"/>
                      </a:lnTo>
                      <a:cubicBezTo>
                        <a:pt x="750" y="8913"/>
                        <a:pt x="839" y="8815"/>
                        <a:pt x="839" y="8690"/>
                      </a:cubicBezTo>
                      <a:lnTo>
                        <a:pt x="438" y="206"/>
                      </a:lnTo>
                      <a:cubicBezTo>
                        <a:pt x="430" y="87"/>
                        <a:pt x="340" y="0"/>
                        <a:pt x="2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37"/>
                <p:cNvSpPr/>
                <p:nvPr/>
              </p:nvSpPr>
              <p:spPr>
                <a:xfrm>
                  <a:off x="6613093" y="630301"/>
                  <a:ext cx="555413" cy="503850"/>
                </a:xfrm>
                <a:custGeom>
                  <a:rect b="b" l="l" r="r" t="t"/>
                  <a:pathLst>
                    <a:path extrusionOk="0" h="6459" w="7120">
                      <a:moveTo>
                        <a:pt x="491" y="0"/>
                      </a:moveTo>
                      <a:cubicBezTo>
                        <a:pt x="223" y="0"/>
                        <a:pt x="0" y="214"/>
                        <a:pt x="0" y="482"/>
                      </a:cubicBezTo>
                      <a:lnTo>
                        <a:pt x="0" y="5977"/>
                      </a:lnTo>
                      <a:cubicBezTo>
                        <a:pt x="0" y="6245"/>
                        <a:pt x="223" y="6459"/>
                        <a:pt x="491" y="6459"/>
                      </a:cubicBezTo>
                      <a:lnTo>
                        <a:pt x="6628" y="6459"/>
                      </a:lnTo>
                      <a:cubicBezTo>
                        <a:pt x="6896" y="6459"/>
                        <a:pt x="7119" y="6245"/>
                        <a:pt x="7119" y="5977"/>
                      </a:cubicBezTo>
                      <a:lnTo>
                        <a:pt x="7119" y="482"/>
                      </a:lnTo>
                      <a:cubicBezTo>
                        <a:pt x="7119" y="214"/>
                        <a:pt x="6896" y="0"/>
                        <a:pt x="66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37"/>
                <p:cNvSpPr/>
                <p:nvPr/>
              </p:nvSpPr>
              <p:spPr>
                <a:xfrm>
                  <a:off x="6608880" y="626089"/>
                  <a:ext cx="563760" cy="512977"/>
                </a:xfrm>
                <a:custGeom>
                  <a:rect b="b" l="l" r="r" t="t"/>
                  <a:pathLst>
                    <a:path extrusionOk="0" h="6576" w="7227">
                      <a:moveTo>
                        <a:pt x="6682" y="108"/>
                      </a:moveTo>
                      <a:cubicBezTo>
                        <a:pt x="6923" y="108"/>
                        <a:pt x="7120" y="295"/>
                        <a:pt x="7120" y="536"/>
                      </a:cubicBezTo>
                      <a:lnTo>
                        <a:pt x="7120" y="6031"/>
                      </a:lnTo>
                      <a:cubicBezTo>
                        <a:pt x="7120" y="6272"/>
                        <a:pt x="6923" y="6468"/>
                        <a:pt x="6682" y="6468"/>
                      </a:cubicBezTo>
                      <a:lnTo>
                        <a:pt x="545" y="6468"/>
                      </a:lnTo>
                      <a:cubicBezTo>
                        <a:pt x="304" y="6468"/>
                        <a:pt x="108" y="6272"/>
                        <a:pt x="108" y="6031"/>
                      </a:cubicBezTo>
                      <a:lnTo>
                        <a:pt x="108" y="536"/>
                      </a:lnTo>
                      <a:cubicBezTo>
                        <a:pt x="108" y="295"/>
                        <a:pt x="304" y="108"/>
                        <a:pt x="545" y="108"/>
                      </a:cubicBezTo>
                      <a:close/>
                      <a:moveTo>
                        <a:pt x="545" y="1"/>
                      </a:moveTo>
                      <a:cubicBezTo>
                        <a:pt x="241" y="1"/>
                        <a:pt x="1" y="241"/>
                        <a:pt x="1" y="536"/>
                      </a:cubicBezTo>
                      <a:lnTo>
                        <a:pt x="1" y="6031"/>
                      </a:lnTo>
                      <a:cubicBezTo>
                        <a:pt x="1" y="6335"/>
                        <a:pt x="241" y="6575"/>
                        <a:pt x="545" y="6575"/>
                      </a:cubicBezTo>
                      <a:lnTo>
                        <a:pt x="6682" y="6575"/>
                      </a:lnTo>
                      <a:cubicBezTo>
                        <a:pt x="6986" y="6575"/>
                        <a:pt x="7227" y="6335"/>
                        <a:pt x="7227" y="6031"/>
                      </a:cubicBezTo>
                      <a:lnTo>
                        <a:pt x="7227" y="536"/>
                      </a:lnTo>
                      <a:cubicBezTo>
                        <a:pt x="7227" y="241"/>
                        <a:pt x="6986" y="1"/>
                        <a:pt x="66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37"/>
                <p:cNvSpPr/>
                <p:nvPr/>
              </p:nvSpPr>
              <p:spPr>
                <a:xfrm>
                  <a:off x="6546240" y="1287198"/>
                  <a:ext cx="715485" cy="63420"/>
                </a:xfrm>
                <a:custGeom>
                  <a:rect b="b" l="l" r="r" t="t"/>
                  <a:pathLst>
                    <a:path extrusionOk="0" h="813" w="9172">
                      <a:moveTo>
                        <a:pt x="411" y="1"/>
                      </a:moveTo>
                      <a:cubicBezTo>
                        <a:pt x="179" y="1"/>
                        <a:pt x="1" y="188"/>
                        <a:pt x="1" y="411"/>
                      </a:cubicBezTo>
                      <a:cubicBezTo>
                        <a:pt x="1" y="634"/>
                        <a:pt x="179" y="812"/>
                        <a:pt x="411" y="812"/>
                      </a:cubicBezTo>
                      <a:lnTo>
                        <a:pt x="8770" y="812"/>
                      </a:lnTo>
                      <a:cubicBezTo>
                        <a:pt x="8993" y="812"/>
                        <a:pt x="9171" y="634"/>
                        <a:pt x="9171" y="411"/>
                      </a:cubicBezTo>
                      <a:cubicBezTo>
                        <a:pt x="9171" y="188"/>
                        <a:pt x="8993" y="1"/>
                        <a:pt x="87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37"/>
                <p:cNvSpPr/>
                <p:nvPr/>
              </p:nvSpPr>
              <p:spPr>
                <a:xfrm>
                  <a:off x="6542105" y="1283064"/>
                  <a:ext cx="723832" cy="71689"/>
                </a:xfrm>
                <a:custGeom>
                  <a:rect b="b" l="l" r="r" t="t"/>
                  <a:pathLst>
                    <a:path extrusionOk="0" h="919" w="9279">
                      <a:moveTo>
                        <a:pt x="8823" y="107"/>
                      </a:moveTo>
                      <a:cubicBezTo>
                        <a:pt x="9010" y="107"/>
                        <a:pt x="9171" y="268"/>
                        <a:pt x="9171" y="464"/>
                      </a:cubicBezTo>
                      <a:cubicBezTo>
                        <a:pt x="9171" y="651"/>
                        <a:pt x="9010" y="812"/>
                        <a:pt x="8823" y="812"/>
                      </a:cubicBezTo>
                      <a:lnTo>
                        <a:pt x="455" y="812"/>
                      </a:lnTo>
                      <a:cubicBezTo>
                        <a:pt x="268" y="812"/>
                        <a:pt x="107" y="651"/>
                        <a:pt x="107" y="464"/>
                      </a:cubicBezTo>
                      <a:cubicBezTo>
                        <a:pt x="107" y="268"/>
                        <a:pt x="268" y="107"/>
                        <a:pt x="455" y="107"/>
                      </a:cubicBezTo>
                      <a:close/>
                      <a:moveTo>
                        <a:pt x="455" y="0"/>
                      </a:moveTo>
                      <a:cubicBezTo>
                        <a:pt x="205" y="0"/>
                        <a:pt x="0" y="205"/>
                        <a:pt x="0" y="464"/>
                      </a:cubicBezTo>
                      <a:cubicBezTo>
                        <a:pt x="0" y="714"/>
                        <a:pt x="205" y="919"/>
                        <a:pt x="455" y="919"/>
                      </a:cubicBezTo>
                      <a:lnTo>
                        <a:pt x="8823" y="919"/>
                      </a:lnTo>
                      <a:cubicBezTo>
                        <a:pt x="9073" y="919"/>
                        <a:pt x="9278" y="714"/>
                        <a:pt x="9278" y="464"/>
                      </a:cubicBezTo>
                      <a:cubicBezTo>
                        <a:pt x="9278" y="205"/>
                        <a:pt x="9073" y="0"/>
                        <a:pt x="8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7"/>
                <p:cNvSpPr/>
                <p:nvPr/>
              </p:nvSpPr>
              <p:spPr>
                <a:xfrm>
                  <a:off x="6543977" y="759715"/>
                  <a:ext cx="129726" cy="205082"/>
                </a:xfrm>
                <a:custGeom>
                  <a:rect b="b" l="l" r="r" t="t"/>
                  <a:pathLst>
                    <a:path extrusionOk="0" h="2629" w="1663">
                      <a:moveTo>
                        <a:pt x="654" y="0"/>
                      </a:moveTo>
                      <a:cubicBezTo>
                        <a:pt x="654" y="0"/>
                        <a:pt x="39" y="2445"/>
                        <a:pt x="12" y="2543"/>
                      </a:cubicBezTo>
                      <a:cubicBezTo>
                        <a:pt x="1" y="2597"/>
                        <a:pt x="56" y="2628"/>
                        <a:pt x="185" y="2628"/>
                      </a:cubicBezTo>
                      <a:cubicBezTo>
                        <a:pt x="269" y="2628"/>
                        <a:pt x="383" y="2615"/>
                        <a:pt x="529" y="2588"/>
                      </a:cubicBezTo>
                      <a:cubicBezTo>
                        <a:pt x="788" y="2543"/>
                        <a:pt x="1038" y="2463"/>
                        <a:pt x="1279" y="2365"/>
                      </a:cubicBezTo>
                      <a:lnTo>
                        <a:pt x="1662" y="777"/>
                      </a:lnTo>
                      <a:lnTo>
                        <a:pt x="6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37"/>
                <p:cNvSpPr/>
                <p:nvPr/>
              </p:nvSpPr>
              <p:spPr>
                <a:xfrm>
                  <a:off x="6539999" y="755503"/>
                  <a:ext cx="138541" cy="213741"/>
                </a:xfrm>
                <a:custGeom>
                  <a:rect b="b" l="l" r="r" t="t"/>
                  <a:pathLst>
                    <a:path extrusionOk="0" h="2740" w="1776">
                      <a:moveTo>
                        <a:pt x="732" y="153"/>
                      </a:moveTo>
                      <a:lnTo>
                        <a:pt x="1651" y="857"/>
                      </a:lnTo>
                      <a:lnTo>
                        <a:pt x="1276" y="2383"/>
                      </a:lnTo>
                      <a:cubicBezTo>
                        <a:pt x="1053" y="2481"/>
                        <a:pt x="812" y="2552"/>
                        <a:pt x="571" y="2597"/>
                      </a:cubicBezTo>
                      <a:cubicBezTo>
                        <a:pt x="411" y="2625"/>
                        <a:pt x="306" y="2634"/>
                        <a:pt x="238" y="2634"/>
                      </a:cubicBezTo>
                      <a:cubicBezTo>
                        <a:pt x="136" y="2634"/>
                        <a:pt x="116" y="2615"/>
                        <a:pt x="116" y="2615"/>
                      </a:cubicBezTo>
                      <a:cubicBezTo>
                        <a:pt x="143" y="2526"/>
                        <a:pt x="625" y="572"/>
                        <a:pt x="732" y="153"/>
                      </a:cubicBezTo>
                      <a:close/>
                      <a:moveTo>
                        <a:pt x="687" y="1"/>
                      </a:moveTo>
                      <a:cubicBezTo>
                        <a:pt x="669" y="10"/>
                        <a:pt x="652" y="28"/>
                        <a:pt x="652" y="46"/>
                      </a:cubicBezTo>
                      <a:lnTo>
                        <a:pt x="9" y="2588"/>
                      </a:lnTo>
                      <a:cubicBezTo>
                        <a:pt x="0" y="2615"/>
                        <a:pt x="9" y="2659"/>
                        <a:pt x="36" y="2686"/>
                      </a:cubicBezTo>
                      <a:cubicBezTo>
                        <a:pt x="63" y="2713"/>
                        <a:pt x="107" y="2740"/>
                        <a:pt x="232" y="2740"/>
                      </a:cubicBezTo>
                      <a:cubicBezTo>
                        <a:pt x="357" y="2731"/>
                        <a:pt x="473" y="2722"/>
                        <a:pt x="589" y="2695"/>
                      </a:cubicBezTo>
                      <a:cubicBezTo>
                        <a:pt x="857" y="2650"/>
                        <a:pt x="1107" y="2570"/>
                        <a:pt x="1347" y="2472"/>
                      </a:cubicBezTo>
                      <a:cubicBezTo>
                        <a:pt x="1365" y="2463"/>
                        <a:pt x="1374" y="2454"/>
                        <a:pt x="1374" y="2436"/>
                      </a:cubicBezTo>
                      <a:lnTo>
                        <a:pt x="1767" y="848"/>
                      </a:lnTo>
                      <a:cubicBezTo>
                        <a:pt x="1776" y="822"/>
                        <a:pt x="1767" y="804"/>
                        <a:pt x="1749" y="786"/>
                      </a:cubicBezTo>
                      <a:lnTo>
                        <a:pt x="741" y="10"/>
                      </a:lnTo>
                      <a:cubicBezTo>
                        <a:pt x="723" y="1"/>
                        <a:pt x="705" y="1"/>
                        <a:pt x="6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37"/>
                <p:cNvSpPr/>
                <p:nvPr/>
              </p:nvSpPr>
              <p:spPr>
                <a:xfrm>
                  <a:off x="6551856" y="451431"/>
                  <a:ext cx="644420" cy="857770"/>
                </a:xfrm>
                <a:custGeom>
                  <a:rect b="b" l="l" r="r" t="t"/>
                  <a:pathLst>
                    <a:path extrusionOk="0" h="10996" w="8261">
                      <a:moveTo>
                        <a:pt x="3435" y="0"/>
                      </a:moveTo>
                      <a:cubicBezTo>
                        <a:pt x="3435" y="0"/>
                        <a:pt x="3408" y="794"/>
                        <a:pt x="3265" y="1035"/>
                      </a:cubicBezTo>
                      <a:cubicBezTo>
                        <a:pt x="3122" y="1267"/>
                        <a:pt x="2435" y="1383"/>
                        <a:pt x="2043" y="1481"/>
                      </a:cubicBezTo>
                      <a:cubicBezTo>
                        <a:pt x="1650" y="1579"/>
                        <a:pt x="1222" y="1785"/>
                        <a:pt x="981" y="2115"/>
                      </a:cubicBezTo>
                      <a:cubicBezTo>
                        <a:pt x="749" y="2445"/>
                        <a:pt x="0" y="4452"/>
                        <a:pt x="0" y="4452"/>
                      </a:cubicBezTo>
                      <a:lnTo>
                        <a:pt x="1597" y="5300"/>
                      </a:lnTo>
                      <a:lnTo>
                        <a:pt x="1811" y="4523"/>
                      </a:lnTo>
                      <a:lnTo>
                        <a:pt x="2444" y="5594"/>
                      </a:lnTo>
                      <a:cubicBezTo>
                        <a:pt x="2444" y="5594"/>
                        <a:pt x="1508" y="7128"/>
                        <a:pt x="1178" y="8065"/>
                      </a:cubicBezTo>
                      <a:cubicBezTo>
                        <a:pt x="848" y="9011"/>
                        <a:pt x="874" y="9742"/>
                        <a:pt x="1392" y="10304"/>
                      </a:cubicBezTo>
                      <a:cubicBezTo>
                        <a:pt x="1909" y="10875"/>
                        <a:pt x="2498" y="10938"/>
                        <a:pt x="3060" y="10964"/>
                      </a:cubicBezTo>
                      <a:cubicBezTo>
                        <a:pt x="3303" y="10976"/>
                        <a:pt x="3930" y="10995"/>
                        <a:pt x="4617" y="10995"/>
                      </a:cubicBezTo>
                      <a:cubicBezTo>
                        <a:pt x="5542" y="10995"/>
                        <a:pt x="6575" y="10960"/>
                        <a:pt x="6923" y="10822"/>
                      </a:cubicBezTo>
                      <a:cubicBezTo>
                        <a:pt x="7538" y="10590"/>
                        <a:pt x="7913" y="10090"/>
                        <a:pt x="7842" y="8868"/>
                      </a:cubicBezTo>
                      <a:cubicBezTo>
                        <a:pt x="7770" y="7646"/>
                        <a:pt x="6495" y="5817"/>
                        <a:pt x="6423" y="5647"/>
                      </a:cubicBezTo>
                      <a:cubicBezTo>
                        <a:pt x="6361" y="5487"/>
                        <a:pt x="6289" y="5344"/>
                        <a:pt x="6289" y="5344"/>
                      </a:cubicBezTo>
                      <a:lnTo>
                        <a:pt x="6477" y="4327"/>
                      </a:lnTo>
                      <a:lnTo>
                        <a:pt x="6780" y="5059"/>
                      </a:lnTo>
                      <a:lnTo>
                        <a:pt x="8261" y="4051"/>
                      </a:lnTo>
                      <a:cubicBezTo>
                        <a:pt x="8261" y="4051"/>
                        <a:pt x="7529" y="2302"/>
                        <a:pt x="7137" y="1883"/>
                      </a:cubicBezTo>
                      <a:cubicBezTo>
                        <a:pt x="6735" y="1455"/>
                        <a:pt x="6147" y="1383"/>
                        <a:pt x="5701" y="1312"/>
                      </a:cubicBezTo>
                      <a:cubicBezTo>
                        <a:pt x="5246" y="1240"/>
                        <a:pt x="5058" y="1124"/>
                        <a:pt x="4898" y="866"/>
                      </a:cubicBezTo>
                      <a:cubicBezTo>
                        <a:pt x="4728" y="607"/>
                        <a:pt x="4755" y="0"/>
                        <a:pt x="47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7"/>
                <p:cNvSpPr/>
                <p:nvPr/>
              </p:nvSpPr>
              <p:spPr>
                <a:xfrm>
                  <a:off x="6546942" y="447219"/>
                  <a:ext cx="653547" cy="865805"/>
                </a:xfrm>
                <a:custGeom>
                  <a:rect b="b" l="l" r="r" t="t"/>
                  <a:pathLst>
                    <a:path extrusionOk="0" h="11099" w="8378">
                      <a:moveTo>
                        <a:pt x="4764" y="99"/>
                      </a:moveTo>
                      <a:cubicBezTo>
                        <a:pt x="4764" y="260"/>
                        <a:pt x="4773" y="724"/>
                        <a:pt x="4916" y="947"/>
                      </a:cubicBezTo>
                      <a:cubicBezTo>
                        <a:pt x="5095" y="1232"/>
                        <a:pt x="5300" y="1348"/>
                        <a:pt x="5755" y="1419"/>
                      </a:cubicBezTo>
                      <a:lnTo>
                        <a:pt x="5826" y="1428"/>
                      </a:lnTo>
                      <a:cubicBezTo>
                        <a:pt x="6254" y="1500"/>
                        <a:pt x="6798" y="1598"/>
                        <a:pt x="7155" y="1972"/>
                      </a:cubicBezTo>
                      <a:cubicBezTo>
                        <a:pt x="7512" y="2347"/>
                        <a:pt x="8154" y="3819"/>
                        <a:pt x="8261" y="4078"/>
                      </a:cubicBezTo>
                      <a:lnTo>
                        <a:pt x="6870" y="5032"/>
                      </a:lnTo>
                      <a:lnTo>
                        <a:pt x="6584" y="4363"/>
                      </a:lnTo>
                      <a:cubicBezTo>
                        <a:pt x="6575" y="4337"/>
                        <a:pt x="6558" y="4328"/>
                        <a:pt x="6531" y="4328"/>
                      </a:cubicBezTo>
                      <a:cubicBezTo>
                        <a:pt x="6504" y="4328"/>
                        <a:pt x="6486" y="4345"/>
                        <a:pt x="6486" y="4372"/>
                      </a:cubicBezTo>
                      <a:lnTo>
                        <a:pt x="6299" y="5380"/>
                      </a:lnTo>
                      <a:cubicBezTo>
                        <a:pt x="6290" y="5398"/>
                        <a:pt x="6290" y="5407"/>
                        <a:pt x="6299" y="5416"/>
                      </a:cubicBezTo>
                      <a:cubicBezTo>
                        <a:pt x="6299" y="5416"/>
                        <a:pt x="6370" y="5559"/>
                        <a:pt x="6433" y="5719"/>
                      </a:cubicBezTo>
                      <a:cubicBezTo>
                        <a:pt x="6450" y="5755"/>
                        <a:pt x="6486" y="5817"/>
                        <a:pt x="6575" y="5951"/>
                      </a:cubicBezTo>
                      <a:cubicBezTo>
                        <a:pt x="6905" y="6495"/>
                        <a:pt x="7780" y="7932"/>
                        <a:pt x="7851" y="8922"/>
                      </a:cubicBezTo>
                      <a:cubicBezTo>
                        <a:pt x="7914" y="9992"/>
                        <a:pt x="7646" y="10563"/>
                        <a:pt x="6968" y="10822"/>
                      </a:cubicBezTo>
                      <a:cubicBezTo>
                        <a:pt x="6619" y="10956"/>
                        <a:pt x="5539" y="10990"/>
                        <a:pt x="4589" y="10990"/>
                      </a:cubicBezTo>
                      <a:cubicBezTo>
                        <a:pt x="3961" y="10990"/>
                        <a:pt x="3389" y="10975"/>
                        <a:pt x="3123" y="10965"/>
                      </a:cubicBezTo>
                      <a:cubicBezTo>
                        <a:pt x="2579" y="10938"/>
                        <a:pt x="1999" y="10876"/>
                        <a:pt x="1490" y="10323"/>
                      </a:cubicBezTo>
                      <a:cubicBezTo>
                        <a:pt x="1018" y="9805"/>
                        <a:pt x="955" y="9109"/>
                        <a:pt x="1294" y="8137"/>
                      </a:cubicBezTo>
                      <a:cubicBezTo>
                        <a:pt x="1615" y="7209"/>
                        <a:pt x="2543" y="5693"/>
                        <a:pt x="2561" y="5675"/>
                      </a:cubicBezTo>
                      <a:cubicBezTo>
                        <a:pt x="2570" y="5657"/>
                        <a:pt x="2570" y="5639"/>
                        <a:pt x="2561" y="5621"/>
                      </a:cubicBezTo>
                      <a:lnTo>
                        <a:pt x="1919" y="4542"/>
                      </a:lnTo>
                      <a:cubicBezTo>
                        <a:pt x="1910" y="4524"/>
                        <a:pt x="1892" y="4515"/>
                        <a:pt x="1874" y="4515"/>
                      </a:cubicBezTo>
                      <a:lnTo>
                        <a:pt x="1856" y="4515"/>
                      </a:lnTo>
                      <a:cubicBezTo>
                        <a:pt x="1838" y="4515"/>
                        <a:pt x="1820" y="4533"/>
                        <a:pt x="1812" y="4551"/>
                      </a:cubicBezTo>
                      <a:lnTo>
                        <a:pt x="1615" y="5264"/>
                      </a:lnTo>
                      <a:lnTo>
                        <a:pt x="117" y="4470"/>
                      </a:lnTo>
                      <a:cubicBezTo>
                        <a:pt x="233" y="4176"/>
                        <a:pt x="884" y="2481"/>
                        <a:pt x="1089" y="2195"/>
                      </a:cubicBezTo>
                      <a:cubicBezTo>
                        <a:pt x="1294" y="1910"/>
                        <a:pt x="1669" y="1687"/>
                        <a:pt x="2115" y="1580"/>
                      </a:cubicBezTo>
                      <a:lnTo>
                        <a:pt x="2302" y="1544"/>
                      </a:lnTo>
                      <a:cubicBezTo>
                        <a:pt x="2722" y="1446"/>
                        <a:pt x="3248" y="1321"/>
                        <a:pt x="3382" y="1107"/>
                      </a:cubicBezTo>
                      <a:cubicBezTo>
                        <a:pt x="3507" y="902"/>
                        <a:pt x="3542" y="286"/>
                        <a:pt x="3551" y="99"/>
                      </a:cubicBezTo>
                      <a:close/>
                      <a:moveTo>
                        <a:pt x="3498" y="1"/>
                      </a:moveTo>
                      <a:cubicBezTo>
                        <a:pt x="3471" y="1"/>
                        <a:pt x="3444" y="28"/>
                        <a:pt x="3444" y="54"/>
                      </a:cubicBezTo>
                      <a:cubicBezTo>
                        <a:pt x="3435" y="277"/>
                        <a:pt x="3391" y="884"/>
                        <a:pt x="3284" y="1063"/>
                      </a:cubicBezTo>
                      <a:cubicBezTo>
                        <a:pt x="3176" y="1250"/>
                        <a:pt x="2659" y="1366"/>
                        <a:pt x="2275" y="1446"/>
                      </a:cubicBezTo>
                      <a:cubicBezTo>
                        <a:pt x="2213" y="1464"/>
                        <a:pt x="2151" y="1473"/>
                        <a:pt x="2097" y="1491"/>
                      </a:cubicBezTo>
                      <a:cubicBezTo>
                        <a:pt x="1615" y="1598"/>
                        <a:pt x="1223" y="1839"/>
                        <a:pt x="1000" y="2142"/>
                      </a:cubicBezTo>
                      <a:cubicBezTo>
                        <a:pt x="759" y="2472"/>
                        <a:pt x="36" y="4408"/>
                        <a:pt x="10" y="4488"/>
                      </a:cubicBezTo>
                      <a:cubicBezTo>
                        <a:pt x="1" y="4515"/>
                        <a:pt x="10" y="4542"/>
                        <a:pt x="36" y="4551"/>
                      </a:cubicBezTo>
                      <a:lnTo>
                        <a:pt x="1633" y="5398"/>
                      </a:lnTo>
                      <a:cubicBezTo>
                        <a:pt x="1642" y="5403"/>
                        <a:pt x="1651" y="5405"/>
                        <a:pt x="1659" y="5405"/>
                      </a:cubicBezTo>
                      <a:cubicBezTo>
                        <a:pt x="1667" y="5405"/>
                        <a:pt x="1673" y="5403"/>
                        <a:pt x="1678" y="5398"/>
                      </a:cubicBezTo>
                      <a:cubicBezTo>
                        <a:pt x="1696" y="5389"/>
                        <a:pt x="1705" y="5380"/>
                        <a:pt x="1713" y="5362"/>
                      </a:cubicBezTo>
                      <a:lnTo>
                        <a:pt x="1892" y="4711"/>
                      </a:lnTo>
                      <a:lnTo>
                        <a:pt x="2445" y="5657"/>
                      </a:lnTo>
                      <a:cubicBezTo>
                        <a:pt x="2320" y="5862"/>
                        <a:pt x="1490" y="7245"/>
                        <a:pt x="1187" y="8110"/>
                      </a:cubicBezTo>
                      <a:cubicBezTo>
                        <a:pt x="830" y="9118"/>
                        <a:pt x="902" y="9850"/>
                        <a:pt x="1410" y="10394"/>
                      </a:cubicBezTo>
                      <a:cubicBezTo>
                        <a:pt x="1936" y="10983"/>
                        <a:pt x="2543" y="11054"/>
                        <a:pt x="3114" y="11072"/>
                      </a:cubicBezTo>
                      <a:cubicBezTo>
                        <a:pt x="3132" y="11072"/>
                        <a:pt x="3854" y="11099"/>
                        <a:pt x="4675" y="11099"/>
                      </a:cubicBezTo>
                      <a:cubicBezTo>
                        <a:pt x="5594" y="11099"/>
                        <a:pt x="6638" y="11072"/>
                        <a:pt x="7004" y="10929"/>
                      </a:cubicBezTo>
                      <a:cubicBezTo>
                        <a:pt x="7717" y="10644"/>
                        <a:pt x="8012" y="10037"/>
                        <a:pt x="7949" y="8922"/>
                      </a:cubicBezTo>
                      <a:cubicBezTo>
                        <a:pt x="7896" y="7905"/>
                        <a:pt x="7004" y="6451"/>
                        <a:pt x="6665" y="5907"/>
                      </a:cubicBezTo>
                      <a:cubicBezTo>
                        <a:pt x="6602" y="5791"/>
                        <a:pt x="6549" y="5710"/>
                        <a:pt x="6531" y="5684"/>
                      </a:cubicBezTo>
                      <a:cubicBezTo>
                        <a:pt x="6477" y="5550"/>
                        <a:pt x="6424" y="5434"/>
                        <a:pt x="6397" y="5389"/>
                      </a:cubicBezTo>
                      <a:lnTo>
                        <a:pt x="6549" y="4577"/>
                      </a:lnTo>
                      <a:lnTo>
                        <a:pt x="6789" y="5139"/>
                      </a:lnTo>
                      <a:cubicBezTo>
                        <a:pt x="6798" y="5157"/>
                        <a:pt x="6807" y="5166"/>
                        <a:pt x="6825" y="5166"/>
                      </a:cubicBezTo>
                      <a:cubicBezTo>
                        <a:pt x="6830" y="5171"/>
                        <a:pt x="6836" y="5173"/>
                        <a:pt x="6844" y="5173"/>
                      </a:cubicBezTo>
                      <a:cubicBezTo>
                        <a:pt x="6852" y="5173"/>
                        <a:pt x="6861" y="5171"/>
                        <a:pt x="6870" y="5166"/>
                      </a:cubicBezTo>
                      <a:lnTo>
                        <a:pt x="8351" y="4149"/>
                      </a:lnTo>
                      <a:cubicBezTo>
                        <a:pt x="8369" y="4140"/>
                        <a:pt x="8377" y="4105"/>
                        <a:pt x="8369" y="4087"/>
                      </a:cubicBezTo>
                      <a:cubicBezTo>
                        <a:pt x="8342" y="4015"/>
                        <a:pt x="7619" y="2320"/>
                        <a:pt x="7227" y="1901"/>
                      </a:cubicBezTo>
                      <a:cubicBezTo>
                        <a:pt x="6843" y="1491"/>
                        <a:pt x="6281" y="1402"/>
                        <a:pt x="5835" y="1330"/>
                      </a:cubicBezTo>
                      <a:lnTo>
                        <a:pt x="5764" y="1321"/>
                      </a:lnTo>
                      <a:cubicBezTo>
                        <a:pt x="5344" y="1259"/>
                        <a:pt x="5157" y="1143"/>
                        <a:pt x="4996" y="902"/>
                      </a:cubicBezTo>
                      <a:cubicBezTo>
                        <a:pt x="4845" y="661"/>
                        <a:pt x="4871" y="63"/>
                        <a:pt x="4871" y="63"/>
                      </a:cubicBezTo>
                      <a:cubicBezTo>
                        <a:pt x="4871" y="46"/>
                        <a:pt x="4863" y="28"/>
                        <a:pt x="4854" y="19"/>
                      </a:cubicBezTo>
                      <a:cubicBezTo>
                        <a:pt x="4845" y="10"/>
                        <a:pt x="4827" y="1"/>
                        <a:pt x="48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7"/>
                <p:cNvSpPr/>
                <p:nvPr/>
              </p:nvSpPr>
              <p:spPr>
                <a:xfrm>
                  <a:off x="6814901" y="451431"/>
                  <a:ext cx="44620" cy="45322"/>
                </a:xfrm>
                <a:custGeom>
                  <a:rect b="b" l="l" r="r" t="t"/>
                  <a:pathLst>
                    <a:path extrusionOk="0" h="581" w="572">
                      <a:moveTo>
                        <a:pt x="63" y="0"/>
                      </a:moveTo>
                      <a:lnTo>
                        <a:pt x="0" y="580"/>
                      </a:lnTo>
                      <a:lnTo>
                        <a:pt x="0" y="580"/>
                      </a:lnTo>
                      <a:lnTo>
                        <a:pt x="571" y="357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7"/>
                <p:cNvSpPr/>
                <p:nvPr/>
              </p:nvSpPr>
              <p:spPr>
                <a:xfrm>
                  <a:off x="6810688" y="446751"/>
                  <a:ext cx="53669" cy="54137"/>
                </a:xfrm>
                <a:custGeom>
                  <a:rect b="b" l="l" r="r" t="t"/>
                  <a:pathLst>
                    <a:path extrusionOk="0" h="694" w="688">
                      <a:moveTo>
                        <a:pt x="161" y="150"/>
                      </a:moveTo>
                      <a:lnTo>
                        <a:pt x="518" y="408"/>
                      </a:lnTo>
                      <a:lnTo>
                        <a:pt x="117" y="551"/>
                      </a:lnTo>
                      <a:lnTo>
                        <a:pt x="161" y="150"/>
                      </a:lnTo>
                      <a:close/>
                      <a:moveTo>
                        <a:pt x="117" y="0"/>
                      </a:moveTo>
                      <a:cubicBezTo>
                        <a:pt x="108" y="0"/>
                        <a:pt x="99" y="2"/>
                        <a:pt x="90" y="7"/>
                      </a:cubicBezTo>
                      <a:cubicBezTo>
                        <a:pt x="72" y="16"/>
                        <a:pt x="63" y="34"/>
                        <a:pt x="63" y="52"/>
                      </a:cubicBezTo>
                      <a:lnTo>
                        <a:pt x="1" y="631"/>
                      </a:lnTo>
                      <a:cubicBezTo>
                        <a:pt x="1" y="649"/>
                        <a:pt x="10" y="667"/>
                        <a:pt x="27" y="685"/>
                      </a:cubicBezTo>
                      <a:cubicBezTo>
                        <a:pt x="36" y="685"/>
                        <a:pt x="45" y="694"/>
                        <a:pt x="54" y="694"/>
                      </a:cubicBezTo>
                      <a:lnTo>
                        <a:pt x="81" y="676"/>
                      </a:lnTo>
                      <a:lnTo>
                        <a:pt x="643" y="462"/>
                      </a:lnTo>
                      <a:cubicBezTo>
                        <a:pt x="670" y="462"/>
                        <a:pt x="679" y="444"/>
                        <a:pt x="679" y="417"/>
                      </a:cubicBezTo>
                      <a:cubicBezTo>
                        <a:pt x="688" y="399"/>
                        <a:pt x="679" y="382"/>
                        <a:pt x="661" y="373"/>
                      </a:cubicBezTo>
                      <a:lnTo>
                        <a:pt x="143" y="7"/>
                      </a:lnTo>
                      <a:cubicBezTo>
                        <a:pt x="134" y="2"/>
                        <a:pt x="12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7"/>
                <p:cNvSpPr/>
                <p:nvPr/>
              </p:nvSpPr>
              <p:spPr>
                <a:xfrm>
                  <a:off x="7091128" y="759715"/>
                  <a:ext cx="134407" cy="255085"/>
                </a:xfrm>
                <a:custGeom>
                  <a:rect b="b" l="l" r="r" t="t"/>
                  <a:pathLst>
                    <a:path extrusionOk="0" h="3270" w="1723">
                      <a:moveTo>
                        <a:pt x="1018" y="0"/>
                      </a:moveTo>
                      <a:lnTo>
                        <a:pt x="1" y="777"/>
                      </a:lnTo>
                      <a:lnTo>
                        <a:pt x="590" y="2989"/>
                      </a:lnTo>
                      <a:cubicBezTo>
                        <a:pt x="590" y="2989"/>
                        <a:pt x="837" y="3270"/>
                        <a:pt x="1164" y="3270"/>
                      </a:cubicBezTo>
                      <a:cubicBezTo>
                        <a:pt x="1215" y="3270"/>
                        <a:pt x="1267" y="3263"/>
                        <a:pt x="1321" y="3248"/>
                      </a:cubicBezTo>
                      <a:cubicBezTo>
                        <a:pt x="1723" y="3132"/>
                        <a:pt x="1678" y="2632"/>
                        <a:pt x="1651" y="2543"/>
                      </a:cubicBezTo>
                      <a:lnTo>
                        <a:pt x="10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7"/>
                <p:cNvSpPr/>
                <p:nvPr/>
              </p:nvSpPr>
              <p:spPr>
                <a:xfrm>
                  <a:off x="7086994" y="755503"/>
                  <a:ext cx="142052" cy="263821"/>
                </a:xfrm>
                <a:custGeom>
                  <a:rect b="b" l="l" r="r" t="t"/>
                  <a:pathLst>
                    <a:path extrusionOk="0" h="3382" w="1821">
                      <a:moveTo>
                        <a:pt x="1035" y="144"/>
                      </a:moveTo>
                      <a:cubicBezTo>
                        <a:pt x="1142" y="572"/>
                        <a:pt x="1633" y="2526"/>
                        <a:pt x="1651" y="2606"/>
                      </a:cubicBezTo>
                      <a:cubicBezTo>
                        <a:pt x="1651" y="2615"/>
                        <a:pt x="1749" y="3141"/>
                        <a:pt x="1356" y="3248"/>
                      </a:cubicBezTo>
                      <a:cubicBezTo>
                        <a:pt x="1309" y="3263"/>
                        <a:pt x="1261" y="3269"/>
                        <a:pt x="1216" y="3269"/>
                      </a:cubicBezTo>
                      <a:cubicBezTo>
                        <a:pt x="953" y="3269"/>
                        <a:pt x="734" y="3062"/>
                        <a:pt x="696" y="3016"/>
                      </a:cubicBezTo>
                      <a:lnTo>
                        <a:pt x="116" y="848"/>
                      </a:lnTo>
                      <a:lnTo>
                        <a:pt x="1035" y="144"/>
                      </a:lnTo>
                      <a:close/>
                      <a:moveTo>
                        <a:pt x="1089" y="1"/>
                      </a:moveTo>
                      <a:cubicBezTo>
                        <a:pt x="1071" y="1"/>
                        <a:pt x="1053" y="1"/>
                        <a:pt x="1035" y="10"/>
                      </a:cubicBezTo>
                      <a:lnTo>
                        <a:pt x="27" y="786"/>
                      </a:lnTo>
                      <a:cubicBezTo>
                        <a:pt x="9" y="804"/>
                        <a:pt x="0" y="822"/>
                        <a:pt x="0" y="848"/>
                      </a:cubicBezTo>
                      <a:lnTo>
                        <a:pt x="589" y="3061"/>
                      </a:lnTo>
                      <a:cubicBezTo>
                        <a:pt x="598" y="3070"/>
                        <a:pt x="598" y="3070"/>
                        <a:pt x="607" y="3079"/>
                      </a:cubicBezTo>
                      <a:cubicBezTo>
                        <a:pt x="616" y="3097"/>
                        <a:pt x="875" y="3382"/>
                        <a:pt x="1214" y="3382"/>
                      </a:cubicBezTo>
                      <a:cubicBezTo>
                        <a:pt x="1276" y="3382"/>
                        <a:pt x="1330" y="3373"/>
                        <a:pt x="1392" y="3355"/>
                      </a:cubicBezTo>
                      <a:cubicBezTo>
                        <a:pt x="1820" y="3230"/>
                        <a:pt x="1785" y="2713"/>
                        <a:pt x="1758" y="2588"/>
                      </a:cubicBezTo>
                      <a:lnTo>
                        <a:pt x="1124" y="46"/>
                      </a:lnTo>
                      <a:cubicBezTo>
                        <a:pt x="1115" y="28"/>
                        <a:pt x="1107" y="10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37"/>
                <p:cNvSpPr/>
                <p:nvPr/>
              </p:nvSpPr>
              <p:spPr>
                <a:xfrm>
                  <a:off x="6551856" y="559315"/>
                  <a:ext cx="644420" cy="749340"/>
                </a:xfrm>
                <a:custGeom>
                  <a:rect b="b" l="l" r="r" t="t"/>
                  <a:pathLst>
                    <a:path extrusionOk="0" h="9606" w="8261">
                      <a:moveTo>
                        <a:pt x="6093" y="0"/>
                      </a:moveTo>
                      <a:lnTo>
                        <a:pt x="5647" y="1767"/>
                      </a:lnTo>
                      <a:lnTo>
                        <a:pt x="2730" y="1767"/>
                      </a:lnTo>
                      <a:lnTo>
                        <a:pt x="2168" y="72"/>
                      </a:lnTo>
                      <a:lnTo>
                        <a:pt x="2043" y="98"/>
                      </a:lnTo>
                      <a:cubicBezTo>
                        <a:pt x="1642" y="196"/>
                        <a:pt x="1222" y="402"/>
                        <a:pt x="981" y="732"/>
                      </a:cubicBezTo>
                      <a:cubicBezTo>
                        <a:pt x="749" y="1062"/>
                        <a:pt x="0" y="3060"/>
                        <a:pt x="0" y="3060"/>
                      </a:cubicBezTo>
                      <a:lnTo>
                        <a:pt x="1597" y="3908"/>
                      </a:lnTo>
                      <a:lnTo>
                        <a:pt x="1811" y="3131"/>
                      </a:lnTo>
                      <a:lnTo>
                        <a:pt x="2444" y="4211"/>
                      </a:lnTo>
                      <a:cubicBezTo>
                        <a:pt x="2444" y="4211"/>
                        <a:pt x="1508" y="5745"/>
                        <a:pt x="1178" y="6682"/>
                      </a:cubicBezTo>
                      <a:cubicBezTo>
                        <a:pt x="848" y="7628"/>
                        <a:pt x="874" y="8350"/>
                        <a:pt x="1392" y="8921"/>
                      </a:cubicBezTo>
                      <a:cubicBezTo>
                        <a:pt x="1909" y="9483"/>
                        <a:pt x="2498" y="9555"/>
                        <a:pt x="3060" y="9581"/>
                      </a:cubicBezTo>
                      <a:cubicBezTo>
                        <a:pt x="3299" y="9589"/>
                        <a:pt x="3910" y="9606"/>
                        <a:pt x="4584" y="9606"/>
                      </a:cubicBezTo>
                      <a:cubicBezTo>
                        <a:pt x="5517" y="9606"/>
                        <a:pt x="6570" y="9573"/>
                        <a:pt x="6923" y="9439"/>
                      </a:cubicBezTo>
                      <a:cubicBezTo>
                        <a:pt x="7538" y="9198"/>
                        <a:pt x="7904" y="8716"/>
                        <a:pt x="7833" y="7485"/>
                      </a:cubicBezTo>
                      <a:cubicBezTo>
                        <a:pt x="7761" y="6263"/>
                        <a:pt x="6495" y="4434"/>
                        <a:pt x="6423" y="4264"/>
                      </a:cubicBezTo>
                      <a:cubicBezTo>
                        <a:pt x="6352" y="4104"/>
                        <a:pt x="6280" y="3961"/>
                        <a:pt x="6280" y="3961"/>
                      </a:cubicBezTo>
                      <a:lnTo>
                        <a:pt x="6468" y="2944"/>
                      </a:lnTo>
                      <a:lnTo>
                        <a:pt x="6780" y="3676"/>
                      </a:lnTo>
                      <a:lnTo>
                        <a:pt x="8261" y="2668"/>
                      </a:lnTo>
                      <a:cubicBezTo>
                        <a:pt x="8261" y="2668"/>
                        <a:pt x="7529" y="919"/>
                        <a:pt x="7128" y="500"/>
                      </a:cubicBezTo>
                      <a:cubicBezTo>
                        <a:pt x="6842" y="196"/>
                        <a:pt x="6459" y="72"/>
                        <a:pt x="60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7"/>
                <p:cNvSpPr/>
                <p:nvPr/>
              </p:nvSpPr>
              <p:spPr>
                <a:xfrm>
                  <a:off x="6546942" y="555649"/>
                  <a:ext cx="653547" cy="757375"/>
                </a:xfrm>
                <a:custGeom>
                  <a:rect b="b" l="l" r="r" t="t"/>
                  <a:pathLst>
                    <a:path extrusionOk="0" h="9709" w="8378">
                      <a:moveTo>
                        <a:pt x="6201" y="110"/>
                      </a:moveTo>
                      <a:cubicBezTo>
                        <a:pt x="6513" y="172"/>
                        <a:pt x="6879" y="288"/>
                        <a:pt x="7155" y="582"/>
                      </a:cubicBezTo>
                      <a:cubicBezTo>
                        <a:pt x="7512" y="957"/>
                        <a:pt x="8154" y="2429"/>
                        <a:pt x="8261" y="2688"/>
                      </a:cubicBezTo>
                      <a:lnTo>
                        <a:pt x="6870" y="3642"/>
                      </a:lnTo>
                      <a:lnTo>
                        <a:pt x="6584" y="2973"/>
                      </a:lnTo>
                      <a:cubicBezTo>
                        <a:pt x="6575" y="2947"/>
                        <a:pt x="6558" y="2938"/>
                        <a:pt x="6531" y="2938"/>
                      </a:cubicBezTo>
                      <a:cubicBezTo>
                        <a:pt x="6504" y="2938"/>
                        <a:pt x="6486" y="2955"/>
                        <a:pt x="6486" y="2982"/>
                      </a:cubicBezTo>
                      <a:lnTo>
                        <a:pt x="6299" y="3990"/>
                      </a:lnTo>
                      <a:cubicBezTo>
                        <a:pt x="6290" y="4008"/>
                        <a:pt x="6290" y="4017"/>
                        <a:pt x="6299" y="4026"/>
                      </a:cubicBezTo>
                      <a:cubicBezTo>
                        <a:pt x="6299" y="4026"/>
                        <a:pt x="6370" y="4169"/>
                        <a:pt x="6433" y="4329"/>
                      </a:cubicBezTo>
                      <a:cubicBezTo>
                        <a:pt x="6450" y="4365"/>
                        <a:pt x="6486" y="4427"/>
                        <a:pt x="6575" y="4561"/>
                      </a:cubicBezTo>
                      <a:cubicBezTo>
                        <a:pt x="6905" y="5105"/>
                        <a:pt x="7780" y="6542"/>
                        <a:pt x="7851" y="7532"/>
                      </a:cubicBezTo>
                      <a:cubicBezTo>
                        <a:pt x="7914" y="8602"/>
                        <a:pt x="7646" y="9173"/>
                        <a:pt x="6968" y="9432"/>
                      </a:cubicBezTo>
                      <a:cubicBezTo>
                        <a:pt x="6619" y="9566"/>
                        <a:pt x="5539" y="9600"/>
                        <a:pt x="4589" y="9600"/>
                      </a:cubicBezTo>
                      <a:cubicBezTo>
                        <a:pt x="3961" y="9600"/>
                        <a:pt x="3389" y="9585"/>
                        <a:pt x="3123" y="9575"/>
                      </a:cubicBezTo>
                      <a:cubicBezTo>
                        <a:pt x="2579" y="9548"/>
                        <a:pt x="1999" y="9486"/>
                        <a:pt x="1490" y="8933"/>
                      </a:cubicBezTo>
                      <a:cubicBezTo>
                        <a:pt x="1018" y="8415"/>
                        <a:pt x="955" y="7719"/>
                        <a:pt x="1294" y="6747"/>
                      </a:cubicBezTo>
                      <a:cubicBezTo>
                        <a:pt x="1615" y="5819"/>
                        <a:pt x="2543" y="4303"/>
                        <a:pt x="2561" y="4285"/>
                      </a:cubicBezTo>
                      <a:cubicBezTo>
                        <a:pt x="2570" y="4267"/>
                        <a:pt x="2570" y="4249"/>
                        <a:pt x="2561" y="4231"/>
                      </a:cubicBezTo>
                      <a:lnTo>
                        <a:pt x="1919" y="3152"/>
                      </a:lnTo>
                      <a:cubicBezTo>
                        <a:pt x="1910" y="3134"/>
                        <a:pt x="1892" y="3125"/>
                        <a:pt x="1874" y="3125"/>
                      </a:cubicBezTo>
                      <a:lnTo>
                        <a:pt x="1856" y="3125"/>
                      </a:lnTo>
                      <a:cubicBezTo>
                        <a:pt x="1838" y="3125"/>
                        <a:pt x="1820" y="3143"/>
                        <a:pt x="1812" y="3161"/>
                      </a:cubicBezTo>
                      <a:lnTo>
                        <a:pt x="1624" y="3874"/>
                      </a:lnTo>
                      <a:lnTo>
                        <a:pt x="125" y="3080"/>
                      </a:lnTo>
                      <a:cubicBezTo>
                        <a:pt x="241" y="2786"/>
                        <a:pt x="893" y="1091"/>
                        <a:pt x="1089" y="805"/>
                      </a:cubicBezTo>
                      <a:cubicBezTo>
                        <a:pt x="1294" y="529"/>
                        <a:pt x="1669" y="306"/>
                        <a:pt x="2115" y="199"/>
                      </a:cubicBezTo>
                      <a:lnTo>
                        <a:pt x="2195" y="181"/>
                      </a:lnTo>
                      <a:lnTo>
                        <a:pt x="2739" y="1831"/>
                      </a:lnTo>
                      <a:cubicBezTo>
                        <a:pt x="2748" y="1849"/>
                        <a:pt x="2766" y="1867"/>
                        <a:pt x="2793" y="1867"/>
                      </a:cubicBezTo>
                      <a:lnTo>
                        <a:pt x="5710" y="1867"/>
                      </a:lnTo>
                      <a:cubicBezTo>
                        <a:pt x="5737" y="1867"/>
                        <a:pt x="5755" y="1849"/>
                        <a:pt x="5764" y="1831"/>
                      </a:cubicBezTo>
                      <a:lnTo>
                        <a:pt x="6201" y="110"/>
                      </a:lnTo>
                      <a:close/>
                      <a:moveTo>
                        <a:pt x="6151" y="0"/>
                      </a:moveTo>
                      <a:cubicBezTo>
                        <a:pt x="6129" y="0"/>
                        <a:pt x="6110" y="16"/>
                        <a:pt x="6103" y="38"/>
                      </a:cubicBezTo>
                      <a:lnTo>
                        <a:pt x="5665" y="1760"/>
                      </a:lnTo>
                      <a:lnTo>
                        <a:pt x="2829" y="1760"/>
                      </a:lnTo>
                      <a:lnTo>
                        <a:pt x="2284" y="110"/>
                      </a:lnTo>
                      <a:cubicBezTo>
                        <a:pt x="2277" y="88"/>
                        <a:pt x="2258" y="72"/>
                        <a:pt x="2236" y="72"/>
                      </a:cubicBezTo>
                      <a:cubicBezTo>
                        <a:pt x="2231" y="72"/>
                        <a:pt x="2227" y="72"/>
                        <a:pt x="2222" y="74"/>
                      </a:cubicBezTo>
                      <a:lnTo>
                        <a:pt x="2097" y="101"/>
                      </a:lnTo>
                      <a:cubicBezTo>
                        <a:pt x="1615" y="208"/>
                        <a:pt x="1223" y="449"/>
                        <a:pt x="1000" y="752"/>
                      </a:cubicBezTo>
                      <a:cubicBezTo>
                        <a:pt x="759" y="1082"/>
                        <a:pt x="36" y="3018"/>
                        <a:pt x="10" y="3098"/>
                      </a:cubicBezTo>
                      <a:cubicBezTo>
                        <a:pt x="1" y="3125"/>
                        <a:pt x="10" y="3152"/>
                        <a:pt x="36" y="3161"/>
                      </a:cubicBezTo>
                      <a:lnTo>
                        <a:pt x="1633" y="4008"/>
                      </a:lnTo>
                      <a:cubicBezTo>
                        <a:pt x="1642" y="4013"/>
                        <a:pt x="1651" y="4015"/>
                        <a:pt x="1659" y="4015"/>
                      </a:cubicBezTo>
                      <a:cubicBezTo>
                        <a:pt x="1667" y="4015"/>
                        <a:pt x="1673" y="4013"/>
                        <a:pt x="1678" y="4008"/>
                      </a:cubicBezTo>
                      <a:cubicBezTo>
                        <a:pt x="1696" y="3999"/>
                        <a:pt x="1705" y="3990"/>
                        <a:pt x="1713" y="3972"/>
                      </a:cubicBezTo>
                      <a:lnTo>
                        <a:pt x="1892" y="3321"/>
                      </a:lnTo>
                      <a:lnTo>
                        <a:pt x="2445" y="4267"/>
                      </a:lnTo>
                      <a:cubicBezTo>
                        <a:pt x="2320" y="4472"/>
                        <a:pt x="1490" y="5855"/>
                        <a:pt x="1187" y="6720"/>
                      </a:cubicBezTo>
                      <a:cubicBezTo>
                        <a:pt x="830" y="7728"/>
                        <a:pt x="902" y="8460"/>
                        <a:pt x="1410" y="9004"/>
                      </a:cubicBezTo>
                      <a:cubicBezTo>
                        <a:pt x="1936" y="9593"/>
                        <a:pt x="2543" y="9664"/>
                        <a:pt x="3114" y="9682"/>
                      </a:cubicBezTo>
                      <a:cubicBezTo>
                        <a:pt x="3132" y="9682"/>
                        <a:pt x="3854" y="9709"/>
                        <a:pt x="4675" y="9709"/>
                      </a:cubicBezTo>
                      <a:cubicBezTo>
                        <a:pt x="5594" y="9709"/>
                        <a:pt x="6638" y="9682"/>
                        <a:pt x="6995" y="9539"/>
                      </a:cubicBezTo>
                      <a:cubicBezTo>
                        <a:pt x="7717" y="9254"/>
                        <a:pt x="8012" y="8647"/>
                        <a:pt x="7949" y="7532"/>
                      </a:cubicBezTo>
                      <a:cubicBezTo>
                        <a:pt x="7887" y="6515"/>
                        <a:pt x="6995" y="5061"/>
                        <a:pt x="6665" y="4517"/>
                      </a:cubicBezTo>
                      <a:cubicBezTo>
                        <a:pt x="6593" y="4401"/>
                        <a:pt x="6540" y="4320"/>
                        <a:pt x="6531" y="4294"/>
                      </a:cubicBezTo>
                      <a:cubicBezTo>
                        <a:pt x="6477" y="4160"/>
                        <a:pt x="6415" y="4044"/>
                        <a:pt x="6397" y="3999"/>
                      </a:cubicBezTo>
                      <a:lnTo>
                        <a:pt x="6549" y="3187"/>
                      </a:lnTo>
                      <a:lnTo>
                        <a:pt x="6789" y="3749"/>
                      </a:lnTo>
                      <a:cubicBezTo>
                        <a:pt x="6789" y="3767"/>
                        <a:pt x="6807" y="3776"/>
                        <a:pt x="6816" y="3776"/>
                      </a:cubicBezTo>
                      <a:cubicBezTo>
                        <a:pt x="6821" y="3779"/>
                        <a:pt x="6827" y="3780"/>
                        <a:pt x="6832" y="3780"/>
                      </a:cubicBezTo>
                      <a:cubicBezTo>
                        <a:pt x="6845" y="3780"/>
                        <a:pt x="6857" y="3774"/>
                        <a:pt x="6870" y="3767"/>
                      </a:cubicBezTo>
                      <a:lnTo>
                        <a:pt x="8351" y="2759"/>
                      </a:lnTo>
                      <a:cubicBezTo>
                        <a:pt x="8369" y="2741"/>
                        <a:pt x="8377" y="2715"/>
                        <a:pt x="8369" y="2697"/>
                      </a:cubicBezTo>
                      <a:cubicBezTo>
                        <a:pt x="8342" y="2625"/>
                        <a:pt x="7628" y="939"/>
                        <a:pt x="7227" y="511"/>
                      </a:cubicBezTo>
                      <a:cubicBezTo>
                        <a:pt x="6914" y="181"/>
                        <a:pt x="6495" y="65"/>
                        <a:pt x="6165" y="3"/>
                      </a:cubicBezTo>
                      <a:cubicBezTo>
                        <a:pt x="6160" y="1"/>
                        <a:pt x="6156" y="0"/>
                        <a:pt x="61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37"/>
                <p:cNvSpPr/>
                <p:nvPr/>
              </p:nvSpPr>
              <p:spPr>
                <a:xfrm>
                  <a:off x="6800937" y="848097"/>
                  <a:ext cx="148994" cy="30813"/>
                </a:xfrm>
                <a:custGeom>
                  <a:rect b="b" l="l" r="r" t="t"/>
                  <a:pathLst>
                    <a:path extrusionOk="0" h="395" w="1910">
                      <a:moveTo>
                        <a:pt x="1847" y="0"/>
                      </a:moveTo>
                      <a:lnTo>
                        <a:pt x="54" y="286"/>
                      </a:lnTo>
                      <a:cubicBezTo>
                        <a:pt x="28" y="286"/>
                        <a:pt x="1" y="313"/>
                        <a:pt x="1" y="348"/>
                      </a:cubicBezTo>
                      <a:cubicBezTo>
                        <a:pt x="8" y="372"/>
                        <a:pt x="30" y="395"/>
                        <a:pt x="52" y="395"/>
                      </a:cubicBezTo>
                      <a:cubicBezTo>
                        <a:pt x="56" y="395"/>
                        <a:pt x="60" y="394"/>
                        <a:pt x="63" y="393"/>
                      </a:cubicBezTo>
                      <a:lnTo>
                        <a:pt x="72" y="393"/>
                      </a:lnTo>
                      <a:lnTo>
                        <a:pt x="1865" y="107"/>
                      </a:lnTo>
                      <a:cubicBezTo>
                        <a:pt x="1892" y="107"/>
                        <a:pt x="1910" y="81"/>
                        <a:pt x="1910" y="45"/>
                      </a:cubicBezTo>
                      <a:cubicBezTo>
                        <a:pt x="1901" y="18"/>
                        <a:pt x="1874" y="0"/>
                        <a:pt x="18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37"/>
                <p:cNvSpPr/>
                <p:nvPr/>
              </p:nvSpPr>
              <p:spPr>
                <a:xfrm>
                  <a:off x="6851799" y="864635"/>
                  <a:ext cx="102346" cy="28785"/>
                </a:xfrm>
                <a:custGeom>
                  <a:rect b="b" l="l" r="r" t="t"/>
                  <a:pathLst>
                    <a:path extrusionOk="0" h="369" w="1312">
                      <a:moveTo>
                        <a:pt x="1255" y="0"/>
                      </a:moveTo>
                      <a:cubicBezTo>
                        <a:pt x="1250" y="0"/>
                        <a:pt x="1245" y="1"/>
                        <a:pt x="1240" y="3"/>
                      </a:cubicBezTo>
                      <a:lnTo>
                        <a:pt x="45" y="261"/>
                      </a:lnTo>
                      <a:cubicBezTo>
                        <a:pt x="18" y="261"/>
                        <a:pt x="0" y="288"/>
                        <a:pt x="0" y="315"/>
                      </a:cubicBezTo>
                      <a:cubicBezTo>
                        <a:pt x="0" y="350"/>
                        <a:pt x="27" y="368"/>
                        <a:pt x="62" y="368"/>
                      </a:cubicBezTo>
                      <a:lnTo>
                        <a:pt x="71" y="368"/>
                      </a:lnTo>
                      <a:lnTo>
                        <a:pt x="1267" y="110"/>
                      </a:lnTo>
                      <a:cubicBezTo>
                        <a:pt x="1294" y="101"/>
                        <a:pt x="1311" y="74"/>
                        <a:pt x="1302" y="38"/>
                      </a:cubicBezTo>
                      <a:cubicBezTo>
                        <a:pt x="1302" y="16"/>
                        <a:pt x="1278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37"/>
                <p:cNvSpPr/>
                <p:nvPr/>
              </p:nvSpPr>
              <p:spPr>
                <a:xfrm>
                  <a:off x="7031998" y="694267"/>
                  <a:ext cx="29331" cy="98914"/>
                </a:xfrm>
                <a:custGeom>
                  <a:rect b="b" l="l" r="r" t="t"/>
                  <a:pathLst>
                    <a:path extrusionOk="0" h="1268" w="376">
                      <a:moveTo>
                        <a:pt x="45" y="1"/>
                      </a:moveTo>
                      <a:cubicBezTo>
                        <a:pt x="18" y="10"/>
                        <a:pt x="1" y="37"/>
                        <a:pt x="9" y="72"/>
                      </a:cubicBezTo>
                      <a:lnTo>
                        <a:pt x="259" y="1223"/>
                      </a:lnTo>
                      <a:cubicBezTo>
                        <a:pt x="268" y="1250"/>
                        <a:pt x="286" y="1268"/>
                        <a:pt x="313" y="1268"/>
                      </a:cubicBezTo>
                      <a:lnTo>
                        <a:pt x="331" y="1268"/>
                      </a:lnTo>
                      <a:cubicBezTo>
                        <a:pt x="357" y="1259"/>
                        <a:pt x="375" y="1232"/>
                        <a:pt x="366" y="1205"/>
                      </a:cubicBezTo>
                      <a:lnTo>
                        <a:pt x="108" y="45"/>
                      </a:lnTo>
                      <a:cubicBezTo>
                        <a:pt x="99" y="10"/>
                        <a:pt x="72" y="1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37"/>
                <p:cNvSpPr/>
                <p:nvPr/>
              </p:nvSpPr>
              <p:spPr>
                <a:xfrm>
                  <a:off x="6730651" y="1157161"/>
                  <a:ext cx="169198" cy="838113"/>
                </a:xfrm>
                <a:custGeom>
                  <a:rect b="b" l="l" r="r" t="t"/>
                  <a:pathLst>
                    <a:path extrusionOk="0" h="10744" w="2169">
                      <a:moveTo>
                        <a:pt x="1208" y="0"/>
                      </a:moveTo>
                      <a:cubicBezTo>
                        <a:pt x="1157" y="0"/>
                        <a:pt x="1106" y="6"/>
                        <a:pt x="1053" y="17"/>
                      </a:cubicBezTo>
                      <a:cubicBezTo>
                        <a:pt x="482" y="133"/>
                        <a:pt x="1" y="535"/>
                        <a:pt x="36" y="1213"/>
                      </a:cubicBezTo>
                      <a:cubicBezTo>
                        <a:pt x="81" y="1900"/>
                        <a:pt x="1160" y="7796"/>
                        <a:pt x="1160" y="7796"/>
                      </a:cubicBezTo>
                      <a:lnTo>
                        <a:pt x="1143" y="8412"/>
                      </a:lnTo>
                      <a:cubicBezTo>
                        <a:pt x="1143" y="8412"/>
                        <a:pt x="1018" y="8688"/>
                        <a:pt x="902" y="9045"/>
                      </a:cubicBezTo>
                      <a:cubicBezTo>
                        <a:pt x="786" y="9402"/>
                        <a:pt x="670" y="10053"/>
                        <a:pt x="813" y="10508"/>
                      </a:cubicBezTo>
                      <a:cubicBezTo>
                        <a:pt x="866" y="10676"/>
                        <a:pt x="959" y="10744"/>
                        <a:pt x="1068" y="10744"/>
                      </a:cubicBezTo>
                      <a:cubicBezTo>
                        <a:pt x="1251" y="10744"/>
                        <a:pt x="1482" y="10555"/>
                        <a:pt x="1660" y="10321"/>
                      </a:cubicBezTo>
                      <a:cubicBezTo>
                        <a:pt x="1937" y="9937"/>
                        <a:pt x="1937" y="9259"/>
                        <a:pt x="1963" y="9090"/>
                      </a:cubicBezTo>
                      <a:cubicBezTo>
                        <a:pt x="1981" y="9010"/>
                        <a:pt x="2026" y="8760"/>
                        <a:pt x="2070" y="8528"/>
                      </a:cubicBezTo>
                      <a:cubicBezTo>
                        <a:pt x="2124" y="8260"/>
                        <a:pt x="2151" y="7984"/>
                        <a:pt x="2151" y="7707"/>
                      </a:cubicBezTo>
                      <a:cubicBezTo>
                        <a:pt x="2160" y="6217"/>
                        <a:pt x="2169" y="1222"/>
                        <a:pt x="2133" y="883"/>
                      </a:cubicBezTo>
                      <a:cubicBezTo>
                        <a:pt x="2092" y="518"/>
                        <a:pt x="1700" y="0"/>
                        <a:pt x="12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37"/>
                <p:cNvSpPr/>
                <p:nvPr/>
              </p:nvSpPr>
              <p:spPr>
                <a:xfrm>
                  <a:off x="6725113" y="1153182"/>
                  <a:ext cx="178949" cy="845991"/>
                </a:xfrm>
                <a:custGeom>
                  <a:rect b="b" l="l" r="r" t="t"/>
                  <a:pathLst>
                    <a:path extrusionOk="0" h="10845" w="2294">
                      <a:moveTo>
                        <a:pt x="1267" y="104"/>
                      </a:moveTo>
                      <a:cubicBezTo>
                        <a:pt x="1428" y="104"/>
                        <a:pt x="1588" y="157"/>
                        <a:pt x="1722" y="256"/>
                      </a:cubicBezTo>
                      <a:cubicBezTo>
                        <a:pt x="1945" y="416"/>
                        <a:pt x="2097" y="666"/>
                        <a:pt x="2150" y="942"/>
                      </a:cubicBezTo>
                      <a:cubicBezTo>
                        <a:pt x="2186" y="1210"/>
                        <a:pt x="2186" y="4636"/>
                        <a:pt x="2177" y="7758"/>
                      </a:cubicBezTo>
                      <a:cubicBezTo>
                        <a:pt x="2177" y="8026"/>
                        <a:pt x="2150" y="8302"/>
                        <a:pt x="2097" y="8570"/>
                      </a:cubicBezTo>
                      <a:cubicBezTo>
                        <a:pt x="2034" y="8882"/>
                        <a:pt x="1999" y="9061"/>
                        <a:pt x="1990" y="9132"/>
                      </a:cubicBezTo>
                      <a:cubicBezTo>
                        <a:pt x="1981" y="9159"/>
                        <a:pt x="1972" y="9203"/>
                        <a:pt x="1972" y="9266"/>
                      </a:cubicBezTo>
                      <a:cubicBezTo>
                        <a:pt x="1954" y="9516"/>
                        <a:pt x="1918" y="10033"/>
                        <a:pt x="1686" y="10336"/>
                      </a:cubicBezTo>
                      <a:cubicBezTo>
                        <a:pt x="1504" y="10576"/>
                        <a:pt x="1292" y="10732"/>
                        <a:pt x="1141" y="10732"/>
                      </a:cubicBezTo>
                      <a:cubicBezTo>
                        <a:pt x="1129" y="10732"/>
                        <a:pt x="1118" y="10731"/>
                        <a:pt x="1107" y="10729"/>
                      </a:cubicBezTo>
                      <a:cubicBezTo>
                        <a:pt x="1035" y="10720"/>
                        <a:pt x="973" y="10657"/>
                        <a:pt x="937" y="10533"/>
                      </a:cubicBezTo>
                      <a:cubicBezTo>
                        <a:pt x="785" y="10069"/>
                        <a:pt x="937" y="9400"/>
                        <a:pt x="1035" y="9114"/>
                      </a:cubicBezTo>
                      <a:cubicBezTo>
                        <a:pt x="1142" y="8766"/>
                        <a:pt x="1267" y="8481"/>
                        <a:pt x="1267" y="8481"/>
                      </a:cubicBezTo>
                      <a:cubicBezTo>
                        <a:pt x="1267" y="8472"/>
                        <a:pt x="1267" y="8463"/>
                        <a:pt x="1267" y="8463"/>
                      </a:cubicBezTo>
                      <a:lnTo>
                        <a:pt x="1285" y="7847"/>
                      </a:lnTo>
                      <a:lnTo>
                        <a:pt x="1285" y="7838"/>
                      </a:lnTo>
                      <a:cubicBezTo>
                        <a:pt x="1276" y="7785"/>
                        <a:pt x="206" y="1951"/>
                        <a:pt x="161" y="1264"/>
                      </a:cubicBezTo>
                      <a:cubicBezTo>
                        <a:pt x="107" y="577"/>
                        <a:pt x="625" y="229"/>
                        <a:pt x="1133" y="122"/>
                      </a:cubicBezTo>
                      <a:cubicBezTo>
                        <a:pt x="1178" y="104"/>
                        <a:pt x="1223" y="104"/>
                        <a:pt x="1267" y="104"/>
                      </a:cubicBezTo>
                      <a:close/>
                      <a:moveTo>
                        <a:pt x="1257" y="0"/>
                      </a:moveTo>
                      <a:cubicBezTo>
                        <a:pt x="1207" y="0"/>
                        <a:pt x="1156" y="5"/>
                        <a:pt x="1107" y="15"/>
                      </a:cubicBezTo>
                      <a:cubicBezTo>
                        <a:pt x="562" y="131"/>
                        <a:pt x="0" y="514"/>
                        <a:pt x="54" y="1273"/>
                      </a:cubicBezTo>
                      <a:cubicBezTo>
                        <a:pt x="107" y="1951"/>
                        <a:pt x="1124" y="7544"/>
                        <a:pt x="1178" y="7856"/>
                      </a:cubicBezTo>
                      <a:lnTo>
                        <a:pt x="1160" y="8454"/>
                      </a:lnTo>
                      <a:cubicBezTo>
                        <a:pt x="1142" y="8507"/>
                        <a:pt x="1017" y="8784"/>
                        <a:pt x="928" y="9087"/>
                      </a:cubicBezTo>
                      <a:cubicBezTo>
                        <a:pt x="830" y="9382"/>
                        <a:pt x="678" y="10086"/>
                        <a:pt x="830" y="10577"/>
                      </a:cubicBezTo>
                      <a:cubicBezTo>
                        <a:pt x="892" y="10773"/>
                        <a:pt x="1008" y="10836"/>
                        <a:pt x="1089" y="10845"/>
                      </a:cubicBezTo>
                      <a:lnTo>
                        <a:pt x="1142" y="10845"/>
                      </a:lnTo>
                      <a:cubicBezTo>
                        <a:pt x="1356" y="10845"/>
                        <a:pt x="1606" y="10622"/>
                        <a:pt x="1767" y="10399"/>
                      </a:cubicBezTo>
                      <a:cubicBezTo>
                        <a:pt x="2017" y="10078"/>
                        <a:pt x="2052" y="9533"/>
                        <a:pt x="2079" y="9275"/>
                      </a:cubicBezTo>
                      <a:cubicBezTo>
                        <a:pt x="2079" y="9221"/>
                        <a:pt x="2088" y="9177"/>
                        <a:pt x="2088" y="9150"/>
                      </a:cubicBezTo>
                      <a:cubicBezTo>
                        <a:pt x="2097" y="9087"/>
                        <a:pt x="2133" y="8900"/>
                        <a:pt x="2195" y="8597"/>
                      </a:cubicBezTo>
                      <a:cubicBezTo>
                        <a:pt x="2248" y="8320"/>
                        <a:pt x="2275" y="8035"/>
                        <a:pt x="2275" y="7758"/>
                      </a:cubicBezTo>
                      <a:cubicBezTo>
                        <a:pt x="2284" y="6242"/>
                        <a:pt x="2293" y="1273"/>
                        <a:pt x="2257" y="934"/>
                      </a:cubicBezTo>
                      <a:cubicBezTo>
                        <a:pt x="2195" y="630"/>
                        <a:pt x="2025" y="354"/>
                        <a:pt x="1776" y="175"/>
                      </a:cubicBezTo>
                      <a:cubicBezTo>
                        <a:pt x="1628" y="63"/>
                        <a:pt x="1443" y="0"/>
                        <a:pt x="12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37"/>
                <p:cNvSpPr/>
                <p:nvPr/>
              </p:nvSpPr>
              <p:spPr>
                <a:xfrm>
                  <a:off x="6782839" y="1810547"/>
                  <a:ext cx="111473" cy="184722"/>
                </a:xfrm>
                <a:custGeom>
                  <a:rect b="b" l="l" r="r" t="t"/>
                  <a:pathLst>
                    <a:path extrusionOk="0" h="2368" w="1429">
                      <a:moveTo>
                        <a:pt x="1428" y="0"/>
                      </a:moveTo>
                      <a:lnTo>
                        <a:pt x="1428" y="0"/>
                      </a:lnTo>
                      <a:cubicBezTo>
                        <a:pt x="1375" y="125"/>
                        <a:pt x="1321" y="268"/>
                        <a:pt x="1277" y="384"/>
                      </a:cubicBezTo>
                      <a:cubicBezTo>
                        <a:pt x="1107" y="812"/>
                        <a:pt x="991" y="1142"/>
                        <a:pt x="634" y="1160"/>
                      </a:cubicBezTo>
                      <a:cubicBezTo>
                        <a:pt x="625" y="1161"/>
                        <a:pt x="617" y="1161"/>
                        <a:pt x="608" y="1161"/>
                      </a:cubicBezTo>
                      <a:cubicBezTo>
                        <a:pt x="284" y="1161"/>
                        <a:pt x="233" y="669"/>
                        <a:pt x="233" y="669"/>
                      </a:cubicBezTo>
                      <a:cubicBezTo>
                        <a:pt x="117" y="1026"/>
                        <a:pt x="1" y="1677"/>
                        <a:pt x="144" y="2132"/>
                      </a:cubicBezTo>
                      <a:cubicBezTo>
                        <a:pt x="197" y="2300"/>
                        <a:pt x="290" y="2368"/>
                        <a:pt x="399" y="2368"/>
                      </a:cubicBezTo>
                      <a:cubicBezTo>
                        <a:pt x="582" y="2368"/>
                        <a:pt x="813" y="2179"/>
                        <a:pt x="991" y="1945"/>
                      </a:cubicBezTo>
                      <a:cubicBezTo>
                        <a:pt x="1268" y="1561"/>
                        <a:pt x="1277" y="883"/>
                        <a:pt x="1294" y="714"/>
                      </a:cubicBezTo>
                      <a:cubicBezTo>
                        <a:pt x="1312" y="634"/>
                        <a:pt x="1357" y="384"/>
                        <a:pt x="1401" y="152"/>
                      </a:cubicBezTo>
                      <a:cubicBezTo>
                        <a:pt x="1410" y="107"/>
                        <a:pt x="1419" y="45"/>
                        <a:pt x="14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37"/>
                <p:cNvSpPr/>
                <p:nvPr/>
              </p:nvSpPr>
              <p:spPr>
                <a:xfrm>
                  <a:off x="6778003" y="1775756"/>
                  <a:ext cx="126060" cy="223413"/>
                </a:xfrm>
                <a:custGeom>
                  <a:rect b="b" l="l" r="r" t="t"/>
                  <a:pathLst>
                    <a:path extrusionOk="0" h="2864" w="1616">
                      <a:moveTo>
                        <a:pt x="1339" y="981"/>
                      </a:moveTo>
                      <a:cubicBezTo>
                        <a:pt x="1321" y="1062"/>
                        <a:pt x="1312" y="1124"/>
                        <a:pt x="1303" y="1160"/>
                      </a:cubicBezTo>
                      <a:cubicBezTo>
                        <a:pt x="1303" y="1187"/>
                        <a:pt x="1294" y="1231"/>
                        <a:pt x="1294" y="1285"/>
                      </a:cubicBezTo>
                      <a:cubicBezTo>
                        <a:pt x="1276" y="1535"/>
                        <a:pt x="1231" y="2052"/>
                        <a:pt x="1008" y="2355"/>
                      </a:cubicBezTo>
                      <a:cubicBezTo>
                        <a:pt x="826" y="2603"/>
                        <a:pt x="614" y="2760"/>
                        <a:pt x="463" y="2760"/>
                      </a:cubicBezTo>
                      <a:cubicBezTo>
                        <a:pt x="451" y="2760"/>
                        <a:pt x="440" y="2759"/>
                        <a:pt x="429" y="2757"/>
                      </a:cubicBezTo>
                      <a:cubicBezTo>
                        <a:pt x="348" y="2739"/>
                        <a:pt x="295" y="2676"/>
                        <a:pt x="259" y="2560"/>
                      </a:cubicBezTo>
                      <a:cubicBezTo>
                        <a:pt x="134" y="2186"/>
                        <a:pt x="214" y="1668"/>
                        <a:pt x="295" y="1329"/>
                      </a:cubicBezTo>
                      <a:cubicBezTo>
                        <a:pt x="356" y="1503"/>
                        <a:pt x="476" y="1669"/>
                        <a:pt x="688" y="1669"/>
                      </a:cubicBezTo>
                      <a:cubicBezTo>
                        <a:pt x="694" y="1669"/>
                        <a:pt x="699" y="1669"/>
                        <a:pt x="705" y="1668"/>
                      </a:cubicBezTo>
                      <a:cubicBezTo>
                        <a:pt x="1053" y="1642"/>
                        <a:pt x="1187" y="1356"/>
                        <a:pt x="1339" y="981"/>
                      </a:cubicBezTo>
                      <a:close/>
                      <a:moveTo>
                        <a:pt x="1615" y="0"/>
                      </a:moveTo>
                      <a:lnTo>
                        <a:pt x="1446" y="428"/>
                      </a:lnTo>
                      <a:cubicBezTo>
                        <a:pt x="1392" y="562"/>
                        <a:pt x="1330" y="696"/>
                        <a:pt x="1285" y="821"/>
                      </a:cubicBezTo>
                      <a:lnTo>
                        <a:pt x="1267" y="857"/>
                      </a:lnTo>
                      <a:cubicBezTo>
                        <a:pt x="1116" y="1249"/>
                        <a:pt x="991" y="1543"/>
                        <a:pt x="696" y="1561"/>
                      </a:cubicBezTo>
                      <a:cubicBezTo>
                        <a:pt x="691" y="1562"/>
                        <a:pt x="685" y="1562"/>
                        <a:pt x="679" y="1562"/>
                      </a:cubicBezTo>
                      <a:cubicBezTo>
                        <a:pt x="400" y="1562"/>
                        <a:pt x="348" y="1124"/>
                        <a:pt x="348" y="1115"/>
                      </a:cubicBezTo>
                      <a:lnTo>
                        <a:pt x="330" y="857"/>
                      </a:lnTo>
                      <a:lnTo>
                        <a:pt x="250" y="1106"/>
                      </a:lnTo>
                      <a:cubicBezTo>
                        <a:pt x="152" y="1401"/>
                        <a:pt x="0" y="2105"/>
                        <a:pt x="152" y="2596"/>
                      </a:cubicBezTo>
                      <a:cubicBezTo>
                        <a:pt x="214" y="2792"/>
                        <a:pt x="330" y="2855"/>
                        <a:pt x="411" y="2864"/>
                      </a:cubicBezTo>
                      <a:lnTo>
                        <a:pt x="464" y="2864"/>
                      </a:lnTo>
                      <a:cubicBezTo>
                        <a:pt x="678" y="2864"/>
                        <a:pt x="928" y="2641"/>
                        <a:pt x="1089" y="2427"/>
                      </a:cubicBezTo>
                      <a:cubicBezTo>
                        <a:pt x="1339" y="2097"/>
                        <a:pt x="1374" y="1552"/>
                        <a:pt x="1401" y="1294"/>
                      </a:cubicBezTo>
                      <a:cubicBezTo>
                        <a:pt x="1401" y="1240"/>
                        <a:pt x="1410" y="1204"/>
                        <a:pt x="1410" y="1178"/>
                      </a:cubicBezTo>
                      <a:cubicBezTo>
                        <a:pt x="1419" y="1106"/>
                        <a:pt x="1455" y="919"/>
                        <a:pt x="1517" y="616"/>
                      </a:cubicBezTo>
                      <a:cubicBezTo>
                        <a:pt x="1526" y="562"/>
                        <a:pt x="1535" y="509"/>
                        <a:pt x="1544" y="455"/>
                      </a:cubicBezTo>
                      <a:lnTo>
                        <a:pt x="16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37"/>
                <p:cNvSpPr/>
                <p:nvPr/>
              </p:nvSpPr>
              <p:spPr>
                <a:xfrm>
                  <a:off x="6908823" y="1157161"/>
                  <a:ext cx="170602" cy="838113"/>
                </a:xfrm>
                <a:custGeom>
                  <a:rect b="b" l="l" r="r" t="t"/>
                  <a:pathLst>
                    <a:path extrusionOk="0" h="10744" w="2187">
                      <a:moveTo>
                        <a:pt x="962" y="0"/>
                      </a:moveTo>
                      <a:cubicBezTo>
                        <a:pt x="470" y="0"/>
                        <a:pt x="77" y="518"/>
                        <a:pt x="45" y="883"/>
                      </a:cubicBezTo>
                      <a:cubicBezTo>
                        <a:pt x="1" y="1222"/>
                        <a:pt x="9" y="6217"/>
                        <a:pt x="18" y="7707"/>
                      </a:cubicBezTo>
                      <a:cubicBezTo>
                        <a:pt x="18" y="7984"/>
                        <a:pt x="45" y="8260"/>
                        <a:pt x="99" y="8528"/>
                      </a:cubicBezTo>
                      <a:cubicBezTo>
                        <a:pt x="143" y="8760"/>
                        <a:pt x="197" y="9010"/>
                        <a:pt x="206" y="9090"/>
                      </a:cubicBezTo>
                      <a:cubicBezTo>
                        <a:pt x="232" y="9259"/>
                        <a:pt x="232" y="9937"/>
                        <a:pt x="509" y="10321"/>
                      </a:cubicBezTo>
                      <a:cubicBezTo>
                        <a:pt x="687" y="10555"/>
                        <a:pt x="921" y="10744"/>
                        <a:pt x="1107" y="10744"/>
                      </a:cubicBezTo>
                      <a:cubicBezTo>
                        <a:pt x="1218" y="10744"/>
                        <a:pt x="1312" y="10676"/>
                        <a:pt x="1365" y="10508"/>
                      </a:cubicBezTo>
                      <a:cubicBezTo>
                        <a:pt x="1499" y="10053"/>
                        <a:pt x="1383" y="9402"/>
                        <a:pt x="1267" y="9045"/>
                      </a:cubicBezTo>
                      <a:cubicBezTo>
                        <a:pt x="1151" y="8688"/>
                        <a:pt x="1035" y="8412"/>
                        <a:pt x="1035" y="8412"/>
                      </a:cubicBezTo>
                      <a:lnTo>
                        <a:pt x="1000" y="7796"/>
                      </a:lnTo>
                      <a:cubicBezTo>
                        <a:pt x="1000" y="7796"/>
                        <a:pt x="2079" y="1900"/>
                        <a:pt x="2133" y="1213"/>
                      </a:cubicBezTo>
                      <a:cubicBezTo>
                        <a:pt x="2186" y="535"/>
                        <a:pt x="1687" y="133"/>
                        <a:pt x="1116" y="17"/>
                      </a:cubicBezTo>
                      <a:cubicBezTo>
                        <a:pt x="1063" y="6"/>
                        <a:pt x="1012" y="0"/>
                        <a:pt x="9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37"/>
                <p:cNvSpPr/>
                <p:nvPr/>
              </p:nvSpPr>
              <p:spPr>
                <a:xfrm>
                  <a:off x="6903986" y="1153104"/>
                  <a:ext cx="178871" cy="846069"/>
                </a:xfrm>
                <a:custGeom>
                  <a:rect b="b" l="l" r="r" t="t"/>
                  <a:pathLst>
                    <a:path extrusionOk="0" h="10846" w="2293">
                      <a:moveTo>
                        <a:pt x="1035" y="105"/>
                      </a:moveTo>
                      <a:cubicBezTo>
                        <a:pt x="1080" y="105"/>
                        <a:pt x="1133" y="114"/>
                        <a:pt x="1178" y="123"/>
                      </a:cubicBezTo>
                      <a:cubicBezTo>
                        <a:pt x="1677" y="221"/>
                        <a:pt x="2195" y="596"/>
                        <a:pt x="2150" y="1265"/>
                      </a:cubicBezTo>
                      <a:cubicBezTo>
                        <a:pt x="2097" y="1934"/>
                        <a:pt x="1026" y="7786"/>
                        <a:pt x="1017" y="7839"/>
                      </a:cubicBezTo>
                      <a:cubicBezTo>
                        <a:pt x="1017" y="7839"/>
                        <a:pt x="1017" y="7848"/>
                        <a:pt x="1017" y="7848"/>
                      </a:cubicBezTo>
                      <a:lnTo>
                        <a:pt x="1044" y="8464"/>
                      </a:lnTo>
                      <a:cubicBezTo>
                        <a:pt x="1044" y="8473"/>
                        <a:pt x="1044" y="8473"/>
                        <a:pt x="1044" y="8482"/>
                      </a:cubicBezTo>
                      <a:cubicBezTo>
                        <a:pt x="1044" y="8482"/>
                        <a:pt x="1160" y="8767"/>
                        <a:pt x="1276" y="9115"/>
                      </a:cubicBezTo>
                      <a:cubicBezTo>
                        <a:pt x="1365" y="9401"/>
                        <a:pt x="1517" y="10079"/>
                        <a:pt x="1365" y="10542"/>
                      </a:cubicBezTo>
                      <a:cubicBezTo>
                        <a:pt x="1329" y="10658"/>
                        <a:pt x="1276" y="10721"/>
                        <a:pt x="1195" y="10739"/>
                      </a:cubicBezTo>
                      <a:cubicBezTo>
                        <a:pt x="1184" y="10741"/>
                        <a:pt x="1173" y="10742"/>
                        <a:pt x="1161" y="10742"/>
                      </a:cubicBezTo>
                      <a:cubicBezTo>
                        <a:pt x="1010" y="10742"/>
                        <a:pt x="798" y="10585"/>
                        <a:pt x="616" y="10337"/>
                      </a:cubicBezTo>
                      <a:cubicBezTo>
                        <a:pt x="393" y="10034"/>
                        <a:pt x="348" y="9517"/>
                        <a:pt x="330" y="9267"/>
                      </a:cubicBezTo>
                      <a:cubicBezTo>
                        <a:pt x="330" y="9213"/>
                        <a:pt x="321" y="9169"/>
                        <a:pt x="321" y="9133"/>
                      </a:cubicBezTo>
                      <a:cubicBezTo>
                        <a:pt x="303" y="9044"/>
                        <a:pt x="250" y="8785"/>
                        <a:pt x="214" y="8571"/>
                      </a:cubicBezTo>
                      <a:cubicBezTo>
                        <a:pt x="161" y="8303"/>
                        <a:pt x="134" y="8036"/>
                        <a:pt x="134" y="7759"/>
                      </a:cubicBezTo>
                      <a:cubicBezTo>
                        <a:pt x="125" y="6243"/>
                        <a:pt x="116" y="1282"/>
                        <a:pt x="152" y="943"/>
                      </a:cubicBezTo>
                      <a:cubicBezTo>
                        <a:pt x="205" y="667"/>
                        <a:pt x="357" y="426"/>
                        <a:pt x="589" y="257"/>
                      </a:cubicBezTo>
                      <a:cubicBezTo>
                        <a:pt x="714" y="158"/>
                        <a:pt x="874" y="105"/>
                        <a:pt x="1035" y="105"/>
                      </a:cubicBezTo>
                      <a:close/>
                      <a:moveTo>
                        <a:pt x="1028" y="0"/>
                      </a:moveTo>
                      <a:cubicBezTo>
                        <a:pt x="847" y="0"/>
                        <a:pt x="669" y="59"/>
                        <a:pt x="518" y="176"/>
                      </a:cubicBezTo>
                      <a:cubicBezTo>
                        <a:pt x="268" y="355"/>
                        <a:pt x="98" y="622"/>
                        <a:pt x="45" y="926"/>
                      </a:cubicBezTo>
                      <a:cubicBezTo>
                        <a:pt x="0" y="1274"/>
                        <a:pt x="18" y="6243"/>
                        <a:pt x="18" y="7759"/>
                      </a:cubicBezTo>
                      <a:cubicBezTo>
                        <a:pt x="18" y="8036"/>
                        <a:pt x="45" y="8321"/>
                        <a:pt x="98" y="8589"/>
                      </a:cubicBezTo>
                      <a:cubicBezTo>
                        <a:pt x="161" y="8883"/>
                        <a:pt x="196" y="9088"/>
                        <a:pt x="205" y="9151"/>
                      </a:cubicBezTo>
                      <a:cubicBezTo>
                        <a:pt x="214" y="9178"/>
                        <a:pt x="214" y="9222"/>
                        <a:pt x="214" y="9276"/>
                      </a:cubicBezTo>
                      <a:cubicBezTo>
                        <a:pt x="241" y="9543"/>
                        <a:pt x="277" y="10079"/>
                        <a:pt x="526" y="10400"/>
                      </a:cubicBezTo>
                      <a:cubicBezTo>
                        <a:pt x="687" y="10623"/>
                        <a:pt x="946" y="10846"/>
                        <a:pt x="1160" y="10846"/>
                      </a:cubicBezTo>
                      <a:lnTo>
                        <a:pt x="1213" y="10846"/>
                      </a:lnTo>
                      <a:cubicBezTo>
                        <a:pt x="1294" y="10837"/>
                        <a:pt x="1410" y="10774"/>
                        <a:pt x="1472" y="10578"/>
                      </a:cubicBezTo>
                      <a:cubicBezTo>
                        <a:pt x="1624" y="10087"/>
                        <a:pt x="1481" y="9409"/>
                        <a:pt x="1374" y="9079"/>
                      </a:cubicBezTo>
                      <a:cubicBezTo>
                        <a:pt x="1267" y="8758"/>
                        <a:pt x="1160" y="8500"/>
                        <a:pt x="1133" y="8455"/>
                      </a:cubicBezTo>
                      <a:lnTo>
                        <a:pt x="1115" y="7857"/>
                      </a:lnTo>
                      <a:cubicBezTo>
                        <a:pt x="1169" y="7545"/>
                        <a:pt x="2195" y="1943"/>
                        <a:pt x="2239" y="1274"/>
                      </a:cubicBezTo>
                      <a:cubicBezTo>
                        <a:pt x="2293" y="515"/>
                        <a:pt x="1731" y="132"/>
                        <a:pt x="1187" y="16"/>
                      </a:cubicBezTo>
                      <a:cubicBezTo>
                        <a:pt x="1134" y="6"/>
                        <a:pt x="1081" y="0"/>
                        <a:pt x="10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37"/>
                <p:cNvSpPr/>
                <p:nvPr/>
              </p:nvSpPr>
              <p:spPr>
                <a:xfrm>
                  <a:off x="6913659" y="1810547"/>
                  <a:ext cx="112175" cy="184722"/>
                </a:xfrm>
                <a:custGeom>
                  <a:rect b="b" l="l" r="r" t="t"/>
                  <a:pathLst>
                    <a:path extrusionOk="0" h="2368" w="1438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0" y="45"/>
                        <a:pt x="19" y="107"/>
                        <a:pt x="28" y="152"/>
                      </a:cubicBezTo>
                      <a:cubicBezTo>
                        <a:pt x="81" y="384"/>
                        <a:pt x="126" y="634"/>
                        <a:pt x="135" y="714"/>
                      </a:cubicBezTo>
                      <a:cubicBezTo>
                        <a:pt x="162" y="883"/>
                        <a:pt x="162" y="1561"/>
                        <a:pt x="447" y="1945"/>
                      </a:cubicBezTo>
                      <a:cubicBezTo>
                        <a:pt x="625" y="2179"/>
                        <a:pt x="856" y="2368"/>
                        <a:pt x="1039" y="2368"/>
                      </a:cubicBezTo>
                      <a:cubicBezTo>
                        <a:pt x="1148" y="2368"/>
                        <a:pt x="1241" y="2300"/>
                        <a:pt x="1295" y="2132"/>
                      </a:cubicBezTo>
                      <a:cubicBezTo>
                        <a:pt x="1437" y="1677"/>
                        <a:pt x="1312" y="1026"/>
                        <a:pt x="1196" y="669"/>
                      </a:cubicBezTo>
                      <a:cubicBezTo>
                        <a:pt x="1196" y="669"/>
                        <a:pt x="1154" y="1161"/>
                        <a:pt x="821" y="1161"/>
                      </a:cubicBezTo>
                      <a:cubicBezTo>
                        <a:pt x="813" y="1161"/>
                        <a:pt x="804" y="1161"/>
                        <a:pt x="795" y="1160"/>
                      </a:cubicBezTo>
                      <a:cubicBezTo>
                        <a:pt x="447" y="1142"/>
                        <a:pt x="331" y="812"/>
                        <a:pt x="162" y="384"/>
                      </a:cubicBezTo>
                      <a:cubicBezTo>
                        <a:pt x="117" y="268"/>
                        <a:pt x="63" y="12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37"/>
                <p:cNvSpPr/>
                <p:nvPr/>
              </p:nvSpPr>
              <p:spPr>
                <a:xfrm>
                  <a:off x="6903986" y="1775756"/>
                  <a:ext cx="126684" cy="223413"/>
                </a:xfrm>
                <a:custGeom>
                  <a:rect b="b" l="l" r="r" t="t"/>
                  <a:pathLst>
                    <a:path extrusionOk="0" h="2864" w="1624">
                      <a:moveTo>
                        <a:pt x="286" y="981"/>
                      </a:moveTo>
                      <a:cubicBezTo>
                        <a:pt x="437" y="1356"/>
                        <a:pt x="571" y="1642"/>
                        <a:pt x="919" y="1668"/>
                      </a:cubicBezTo>
                      <a:cubicBezTo>
                        <a:pt x="924" y="1669"/>
                        <a:pt x="930" y="1669"/>
                        <a:pt x="935" y="1669"/>
                      </a:cubicBezTo>
                      <a:cubicBezTo>
                        <a:pt x="1140" y="1669"/>
                        <a:pt x="1268" y="1503"/>
                        <a:pt x="1329" y="1329"/>
                      </a:cubicBezTo>
                      <a:cubicBezTo>
                        <a:pt x="1410" y="1668"/>
                        <a:pt x="1481" y="2186"/>
                        <a:pt x="1365" y="2560"/>
                      </a:cubicBezTo>
                      <a:cubicBezTo>
                        <a:pt x="1329" y="2676"/>
                        <a:pt x="1267" y="2739"/>
                        <a:pt x="1187" y="2757"/>
                      </a:cubicBezTo>
                      <a:cubicBezTo>
                        <a:pt x="1176" y="2759"/>
                        <a:pt x="1165" y="2760"/>
                        <a:pt x="1154" y="2760"/>
                      </a:cubicBezTo>
                      <a:cubicBezTo>
                        <a:pt x="1010" y="2760"/>
                        <a:pt x="797" y="2603"/>
                        <a:pt x="607" y="2355"/>
                      </a:cubicBezTo>
                      <a:cubicBezTo>
                        <a:pt x="384" y="2052"/>
                        <a:pt x="348" y="1535"/>
                        <a:pt x="330" y="1285"/>
                      </a:cubicBezTo>
                      <a:cubicBezTo>
                        <a:pt x="321" y="1231"/>
                        <a:pt x="321" y="1187"/>
                        <a:pt x="312" y="1160"/>
                      </a:cubicBezTo>
                      <a:cubicBezTo>
                        <a:pt x="312" y="1124"/>
                        <a:pt x="294" y="1053"/>
                        <a:pt x="286" y="981"/>
                      </a:cubicBezTo>
                      <a:close/>
                      <a:moveTo>
                        <a:pt x="0" y="0"/>
                      </a:moveTo>
                      <a:lnTo>
                        <a:pt x="71" y="455"/>
                      </a:lnTo>
                      <a:cubicBezTo>
                        <a:pt x="80" y="500"/>
                        <a:pt x="89" y="562"/>
                        <a:pt x="98" y="607"/>
                      </a:cubicBezTo>
                      <a:cubicBezTo>
                        <a:pt x="161" y="901"/>
                        <a:pt x="196" y="1106"/>
                        <a:pt x="205" y="1169"/>
                      </a:cubicBezTo>
                      <a:cubicBezTo>
                        <a:pt x="214" y="1196"/>
                        <a:pt x="214" y="1240"/>
                        <a:pt x="214" y="1294"/>
                      </a:cubicBezTo>
                      <a:cubicBezTo>
                        <a:pt x="241" y="1561"/>
                        <a:pt x="277" y="2097"/>
                        <a:pt x="526" y="2418"/>
                      </a:cubicBezTo>
                      <a:cubicBezTo>
                        <a:pt x="687" y="2641"/>
                        <a:pt x="946" y="2864"/>
                        <a:pt x="1160" y="2864"/>
                      </a:cubicBezTo>
                      <a:lnTo>
                        <a:pt x="1213" y="2864"/>
                      </a:lnTo>
                      <a:cubicBezTo>
                        <a:pt x="1294" y="2855"/>
                        <a:pt x="1410" y="2792"/>
                        <a:pt x="1472" y="2596"/>
                      </a:cubicBezTo>
                      <a:cubicBezTo>
                        <a:pt x="1624" y="2105"/>
                        <a:pt x="1472" y="1401"/>
                        <a:pt x="1374" y="1097"/>
                      </a:cubicBezTo>
                      <a:lnTo>
                        <a:pt x="1285" y="857"/>
                      </a:lnTo>
                      <a:lnTo>
                        <a:pt x="1267" y="1106"/>
                      </a:lnTo>
                      <a:cubicBezTo>
                        <a:pt x="1267" y="1115"/>
                        <a:pt x="1233" y="1553"/>
                        <a:pt x="945" y="1553"/>
                      </a:cubicBezTo>
                      <a:cubicBezTo>
                        <a:pt x="936" y="1553"/>
                        <a:pt x="928" y="1553"/>
                        <a:pt x="919" y="1552"/>
                      </a:cubicBezTo>
                      <a:cubicBezTo>
                        <a:pt x="616" y="1535"/>
                        <a:pt x="500" y="1249"/>
                        <a:pt x="348" y="848"/>
                      </a:cubicBezTo>
                      <a:lnTo>
                        <a:pt x="330" y="812"/>
                      </a:lnTo>
                      <a:cubicBezTo>
                        <a:pt x="286" y="687"/>
                        <a:pt x="232" y="553"/>
                        <a:pt x="179" y="41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7"/>
                <p:cNvSpPr/>
                <p:nvPr/>
              </p:nvSpPr>
              <p:spPr>
                <a:xfrm>
                  <a:off x="6690321" y="118810"/>
                  <a:ext cx="357742" cy="340347"/>
                </a:xfrm>
                <a:custGeom>
                  <a:rect b="b" l="l" r="r" t="t"/>
                  <a:pathLst>
                    <a:path extrusionOk="0" h="4363" w="4586">
                      <a:moveTo>
                        <a:pt x="2293" y="0"/>
                      </a:moveTo>
                      <a:cubicBezTo>
                        <a:pt x="1026" y="0"/>
                        <a:pt x="0" y="973"/>
                        <a:pt x="0" y="2177"/>
                      </a:cubicBezTo>
                      <a:cubicBezTo>
                        <a:pt x="0" y="3381"/>
                        <a:pt x="1026" y="4363"/>
                        <a:pt x="2293" y="4363"/>
                      </a:cubicBezTo>
                      <a:cubicBezTo>
                        <a:pt x="3560" y="4363"/>
                        <a:pt x="4586" y="3381"/>
                        <a:pt x="4586" y="2177"/>
                      </a:cubicBezTo>
                      <a:cubicBezTo>
                        <a:pt x="4586" y="973"/>
                        <a:pt x="3560" y="0"/>
                        <a:pt x="22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37"/>
                <p:cNvSpPr/>
                <p:nvPr/>
              </p:nvSpPr>
              <p:spPr>
                <a:xfrm>
                  <a:off x="6686109" y="114597"/>
                  <a:ext cx="366167" cy="348772"/>
                </a:xfrm>
                <a:custGeom>
                  <a:rect b="b" l="l" r="r" t="t"/>
                  <a:pathLst>
                    <a:path extrusionOk="0" h="4471" w="4694">
                      <a:moveTo>
                        <a:pt x="2347" y="108"/>
                      </a:moveTo>
                      <a:cubicBezTo>
                        <a:pt x="3578" y="108"/>
                        <a:pt x="4586" y="1062"/>
                        <a:pt x="4586" y="2231"/>
                      </a:cubicBezTo>
                      <a:cubicBezTo>
                        <a:pt x="4586" y="3409"/>
                        <a:pt x="3578" y="4363"/>
                        <a:pt x="2347" y="4363"/>
                      </a:cubicBezTo>
                      <a:cubicBezTo>
                        <a:pt x="1107" y="4363"/>
                        <a:pt x="108" y="3409"/>
                        <a:pt x="108" y="2231"/>
                      </a:cubicBezTo>
                      <a:cubicBezTo>
                        <a:pt x="108" y="1062"/>
                        <a:pt x="1107" y="108"/>
                        <a:pt x="2347" y="108"/>
                      </a:cubicBezTo>
                      <a:close/>
                      <a:moveTo>
                        <a:pt x="2347" y="1"/>
                      </a:moveTo>
                      <a:cubicBezTo>
                        <a:pt x="1053" y="1"/>
                        <a:pt x="1" y="1000"/>
                        <a:pt x="1" y="2231"/>
                      </a:cubicBezTo>
                      <a:cubicBezTo>
                        <a:pt x="1" y="3462"/>
                        <a:pt x="1053" y="4470"/>
                        <a:pt x="2347" y="4470"/>
                      </a:cubicBezTo>
                      <a:cubicBezTo>
                        <a:pt x="3641" y="4470"/>
                        <a:pt x="4693" y="3462"/>
                        <a:pt x="4693" y="2231"/>
                      </a:cubicBezTo>
                      <a:cubicBezTo>
                        <a:pt x="4693" y="1000"/>
                        <a:pt x="3641" y="1"/>
                        <a:pt x="23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37"/>
                <p:cNvSpPr/>
                <p:nvPr/>
              </p:nvSpPr>
              <p:spPr>
                <a:xfrm>
                  <a:off x="6733616" y="325372"/>
                  <a:ext cx="43060" cy="59442"/>
                </a:xfrm>
                <a:custGeom>
                  <a:rect b="b" l="l" r="r" t="t"/>
                  <a:pathLst>
                    <a:path extrusionOk="0" h="762" w="552">
                      <a:moveTo>
                        <a:pt x="299" y="1"/>
                      </a:moveTo>
                      <a:cubicBezTo>
                        <a:pt x="242" y="1"/>
                        <a:pt x="182" y="27"/>
                        <a:pt x="132" y="109"/>
                      </a:cubicBezTo>
                      <a:cubicBezTo>
                        <a:pt x="1" y="322"/>
                        <a:pt x="390" y="762"/>
                        <a:pt x="488" y="762"/>
                      </a:cubicBezTo>
                      <a:cubicBezTo>
                        <a:pt x="497" y="762"/>
                        <a:pt x="503" y="758"/>
                        <a:pt x="507" y="751"/>
                      </a:cubicBezTo>
                      <a:cubicBezTo>
                        <a:pt x="552" y="671"/>
                        <a:pt x="498" y="91"/>
                        <a:pt x="498" y="91"/>
                      </a:cubicBezTo>
                      <a:cubicBezTo>
                        <a:pt x="498" y="91"/>
                        <a:pt x="404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7"/>
                <p:cNvSpPr/>
                <p:nvPr/>
              </p:nvSpPr>
              <p:spPr>
                <a:xfrm>
                  <a:off x="6735566" y="321316"/>
                  <a:ext cx="45322" cy="67554"/>
                </a:xfrm>
                <a:custGeom>
                  <a:rect b="b" l="l" r="r" t="t"/>
                  <a:pathLst>
                    <a:path extrusionOk="0" h="866" w="581">
                      <a:moveTo>
                        <a:pt x="268" y="107"/>
                      </a:moveTo>
                      <a:cubicBezTo>
                        <a:pt x="321" y="107"/>
                        <a:pt x="375" y="134"/>
                        <a:pt x="419" y="170"/>
                      </a:cubicBezTo>
                      <a:cubicBezTo>
                        <a:pt x="437" y="357"/>
                        <a:pt x="446" y="553"/>
                        <a:pt x="437" y="741"/>
                      </a:cubicBezTo>
                      <a:cubicBezTo>
                        <a:pt x="321" y="651"/>
                        <a:pt x="223" y="535"/>
                        <a:pt x="161" y="402"/>
                      </a:cubicBezTo>
                      <a:cubicBezTo>
                        <a:pt x="125" y="339"/>
                        <a:pt x="116" y="259"/>
                        <a:pt x="152" y="188"/>
                      </a:cubicBezTo>
                      <a:cubicBezTo>
                        <a:pt x="170" y="143"/>
                        <a:pt x="205" y="116"/>
                        <a:pt x="259" y="107"/>
                      </a:cubicBezTo>
                      <a:close/>
                      <a:moveTo>
                        <a:pt x="241" y="0"/>
                      </a:moveTo>
                      <a:cubicBezTo>
                        <a:pt x="161" y="9"/>
                        <a:pt x="98" y="63"/>
                        <a:pt x="63" y="125"/>
                      </a:cubicBezTo>
                      <a:cubicBezTo>
                        <a:pt x="0" y="223"/>
                        <a:pt x="18" y="366"/>
                        <a:pt x="107" y="527"/>
                      </a:cubicBezTo>
                      <a:cubicBezTo>
                        <a:pt x="188" y="669"/>
                        <a:pt x="366" y="866"/>
                        <a:pt x="464" y="866"/>
                      </a:cubicBezTo>
                      <a:cubicBezTo>
                        <a:pt x="491" y="866"/>
                        <a:pt x="509" y="848"/>
                        <a:pt x="527" y="821"/>
                      </a:cubicBezTo>
                      <a:cubicBezTo>
                        <a:pt x="580" y="723"/>
                        <a:pt x="535" y="277"/>
                        <a:pt x="527" y="143"/>
                      </a:cubicBezTo>
                      <a:cubicBezTo>
                        <a:pt x="527" y="125"/>
                        <a:pt x="518" y="116"/>
                        <a:pt x="509" y="107"/>
                      </a:cubicBezTo>
                      <a:cubicBezTo>
                        <a:pt x="437" y="36"/>
                        <a:pt x="339" y="0"/>
                        <a:pt x="2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7"/>
                <p:cNvSpPr/>
                <p:nvPr/>
              </p:nvSpPr>
              <p:spPr>
                <a:xfrm>
                  <a:off x="6956174" y="325372"/>
                  <a:ext cx="43606" cy="59442"/>
                </a:xfrm>
                <a:custGeom>
                  <a:rect b="b" l="l" r="r" t="t"/>
                  <a:pathLst>
                    <a:path extrusionOk="0" h="762" w="559">
                      <a:moveTo>
                        <a:pt x="255" y="1"/>
                      </a:moveTo>
                      <a:cubicBezTo>
                        <a:pt x="153" y="1"/>
                        <a:pt x="63" y="91"/>
                        <a:pt x="63" y="91"/>
                      </a:cubicBezTo>
                      <a:cubicBezTo>
                        <a:pt x="63" y="91"/>
                        <a:pt x="0" y="671"/>
                        <a:pt x="45" y="751"/>
                      </a:cubicBezTo>
                      <a:cubicBezTo>
                        <a:pt x="48" y="758"/>
                        <a:pt x="55" y="762"/>
                        <a:pt x="63" y="762"/>
                      </a:cubicBezTo>
                      <a:cubicBezTo>
                        <a:pt x="163" y="762"/>
                        <a:pt x="559" y="322"/>
                        <a:pt x="419" y="109"/>
                      </a:cubicBezTo>
                      <a:cubicBezTo>
                        <a:pt x="369" y="27"/>
                        <a:pt x="310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" name="Google Shape;570;p37"/>
                <p:cNvSpPr/>
                <p:nvPr/>
              </p:nvSpPr>
              <p:spPr>
                <a:xfrm>
                  <a:off x="6952663" y="321316"/>
                  <a:ext cx="44620" cy="67554"/>
                </a:xfrm>
                <a:custGeom>
                  <a:rect b="b" l="l" r="r" t="t"/>
                  <a:pathLst>
                    <a:path extrusionOk="0" h="866" w="572">
                      <a:moveTo>
                        <a:pt x="322" y="107"/>
                      </a:moveTo>
                      <a:cubicBezTo>
                        <a:pt x="366" y="116"/>
                        <a:pt x="402" y="143"/>
                        <a:pt x="429" y="188"/>
                      </a:cubicBezTo>
                      <a:cubicBezTo>
                        <a:pt x="456" y="259"/>
                        <a:pt x="447" y="339"/>
                        <a:pt x="411" y="402"/>
                      </a:cubicBezTo>
                      <a:cubicBezTo>
                        <a:pt x="348" y="535"/>
                        <a:pt x="250" y="651"/>
                        <a:pt x="134" y="750"/>
                      </a:cubicBezTo>
                      <a:cubicBezTo>
                        <a:pt x="125" y="553"/>
                        <a:pt x="134" y="366"/>
                        <a:pt x="161" y="170"/>
                      </a:cubicBezTo>
                      <a:cubicBezTo>
                        <a:pt x="197" y="134"/>
                        <a:pt x="259" y="107"/>
                        <a:pt x="322" y="107"/>
                      </a:cubicBezTo>
                      <a:close/>
                      <a:moveTo>
                        <a:pt x="331" y="0"/>
                      </a:moveTo>
                      <a:cubicBezTo>
                        <a:pt x="232" y="0"/>
                        <a:pt x="134" y="36"/>
                        <a:pt x="63" y="107"/>
                      </a:cubicBezTo>
                      <a:cubicBezTo>
                        <a:pt x="54" y="116"/>
                        <a:pt x="45" y="125"/>
                        <a:pt x="45" y="143"/>
                      </a:cubicBezTo>
                      <a:cubicBezTo>
                        <a:pt x="36" y="277"/>
                        <a:pt x="1" y="732"/>
                        <a:pt x="45" y="821"/>
                      </a:cubicBezTo>
                      <a:cubicBezTo>
                        <a:pt x="63" y="848"/>
                        <a:pt x="90" y="866"/>
                        <a:pt x="117" y="866"/>
                      </a:cubicBezTo>
                      <a:cubicBezTo>
                        <a:pt x="215" y="866"/>
                        <a:pt x="384" y="669"/>
                        <a:pt x="464" y="527"/>
                      </a:cubicBezTo>
                      <a:cubicBezTo>
                        <a:pt x="554" y="366"/>
                        <a:pt x="571" y="232"/>
                        <a:pt x="518" y="134"/>
                      </a:cubicBezTo>
                      <a:cubicBezTo>
                        <a:pt x="473" y="63"/>
                        <a:pt x="411" y="9"/>
                        <a:pt x="3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" name="Google Shape;571;p37"/>
                <p:cNvSpPr/>
                <p:nvPr/>
              </p:nvSpPr>
              <p:spPr>
                <a:xfrm>
                  <a:off x="6764039" y="196661"/>
                  <a:ext cx="203990" cy="293932"/>
                </a:xfrm>
                <a:custGeom>
                  <a:rect b="b" l="l" r="r" t="t"/>
                  <a:pathLst>
                    <a:path extrusionOk="0" h="3768" w="2615">
                      <a:moveTo>
                        <a:pt x="1350" y="1"/>
                      </a:moveTo>
                      <a:cubicBezTo>
                        <a:pt x="670" y="1"/>
                        <a:pt x="116" y="539"/>
                        <a:pt x="90" y="1215"/>
                      </a:cubicBezTo>
                      <a:cubicBezTo>
                        <a:pt x="90" y="1241"/>
                        <a:pt x="90" y="1268"/>
                        <a:pt x="90" y="1295"/>
                      </a:cubicBezTo>
                      <a:lnTo>
                        <a:pt x="90" y="1384"/>
                      </a:lnTo>
                      <a:cubicBezTo>
                        <a:pt x="90" y="1384"/>
                        <a:pt x="1" y="2267"/>
                        <a:pt x="135" y="2580"/>
                      </a:cubicBezTo>
                      <a:cubicBezTo>
                        <a:pt x="260" y="2892"/>
                        <a:pt x="973" y="3641"/>
                        <a:pt x="1134" y="3721"/>
                      </a:cubicBezTo>
                      <a:cubicBezTo>
                        <a:pt x="1202" y="3752"/>
                        <a:pt x="1275" y="3767"/>
                        <a:pt x="1348" y="3767"/>
                      </a:cubicBezTo>
                      <a:cubicBezTo>
                        <a:pt x="1466" y="3767"/>
                        <a:pt x="1584" y="3727"/>
                        <a:pt x="1678" y="3650"/>
                      </a:cubicBezTo>
                      <a:cubicBezTo>
                        <a:pt x="1741" y="3579"/>
                        <a:pt x="2490" y="2945"/>
                        <a:pt x="2526" y="2508"/>
                      </a:cubicBezTo>
                      <a:cubicBezTo>
                        <a:pt x="2552" y="2133"/>
                        <a:pt x="2570" y="1661"/>
                        <a:pt x="2579" y="1518"/>
                      </a:cubicBezTo>
                      <a:cubicBezTo>
                        <a:pt x="2588" y="1447"/>
                        <a:pt x="2597" y="1366"/>
                        <a:pt x="2597" y="1295"/>
                      </a:cubicBezTo>
                      <a:cubicBezTo>
                        <a:pt x="2615" y="599"/>
                        <a:pt x="2071" y="28"/>
                        <a:pt x="1384" y="1"/>
                      </a:cubicBezTo>
                      <a:cubicBezTo>
                        <a:pt x="1373" y="1"/>
                        <a:pt x="1362" y="1"/>
                        <a:pt x="13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37"/>
                <p:cNvSpPr/>
                <p:nvPr/>
              </p:nvSpPr>
              <p:spPr>
                <a:xfrm>
                  <a:off x="6759905" y="192526"/>
                  <a:ext cx="210932" cy="302201"/>
                </a:xfrm>
                <a:custGeom>
                  <a:rect b="b" l="l" r="r" t="t"/>
                  <a:pathLst>
                    <a:path extrusionOk="0" h="3874" w="2704">
                      <a:moveTo>
                        <a:pt x="1404" y="107"/>
                      </a:moveTo>
                      <a:cubicBezTo>
                        <a:pt x="1415" y="107"/>
                        <a:pt x="1426" y="108"/>
                        <a:pt x="1437" y="108"/>
                      </a:cubicBezTo>
                      <a:cubicBezTo>
                        <a:pt x="2097" y="135"/>
                        <a:pt x="2623" y="688"/>
                        <a:pt x="2605" y="1348"/>
                      </a:cubicBezTo>
                      <a:cubicBezTo>
                        <a:pt x="2596" y="1419"/>
                        <a:pt x="2596" y="1500"/>
                        <a:pt x="2579" y="1571"/>
                      </a:cubicBezTo>
                      <a:cubicBezTo>
                        <a:pt x="2579" y="1705"/>
                        <a:pt x="2561" y="2186"/>
                        <a:pt x="2525" y="2552"/>
                      </a:cubicBezTo>
                      <a:cubicBezTo>
                        <a:pt x="2507" y="2802"/>
                        <a:pt x="2249" y="3150"/>
                        <a:pt x="1749" y="3614"/>
                      </a:cubicBezTo>
                      <a:lnTo>
                        <a:pt x="1695" y="3667"/>
                      </a:lnTo>
                      <a:cubicBezTo>
                        <a:pt x="1614" y="3732"/>
                        <a:pt x="1514" y="3768"/>
                        <a:pt x="1411" y="3768"/>
                      </a:cubicBezTo>
                      <a:cubicBezTo>
                        <a:pt x="1345" y="3768"/>
                        <a:pt x="1277" y="3753"/>
                        <a:pt x="1214" y="3721"/>
                      </a:cubicBezTo>
                      <a:cubicBezTo>
                        <a:pt x="1071" y="3658"/>
                        <a:pt x="366" y="2927"/>
                        <a:pt x="241" y="2615"/>
                      </a:cubicBezTo>
                      <a:cubicBezTo>
                        <a:pt x="125" y="2338"/>
                        <a:pt x="188" y="1589"/>
                        <a:pt x="206" y="1464"/>
                      </a:cubicBezTo>
                      <a:cubicBezTo>
                        <a:pt x="206" y="1455"/>
                        <a:pt x="206" y="1446"/>
                        <a:pt x="206" y="1437"/>
                      </a:cubicBezTo>
                      <a:lnTo>
                        <a:pt x="206" y="1348"/>
                      </a:lnTo>
                      <a:cubicBezTo>
                        <a:pt x="206" y="1321"/>
                        <a:pt x="206" y="1294"/>
                        <a:pt x="206" y="1277"/>
                      </a:cubicBezTo>
                      <a:cubicBezTo>
                        <a:pt x="223" y="619"/>
                        <a:pt x="758" y="107"/>
                        <a:pt x="1404" y="107"/>
                      </a:cubicBezTo>
                      <a:close/>
                      <a:moveTo>
                        <a:pt x="1398" y="0"/>
                      </a:moveTo>
                      <a:cubicBezTo>
                        <a:pt x="1387" y="0"/>
                        <a:pt x="1376" y="1"/>
                        <a:pt x="1365" y="1"/>
                      </a:cubicBezTo>
                      <a:cubicBezTo>
                        <a:pt x="643" y="19"/>
                        <a:pt x="72" y="625"/>
                        <a:pt x="90" y="1348"/>
                      </a:cubicBezTo>
                      <a:lnTo>
                        <a:pt x="90" y="1419"/>
                      </a:lnTo>
                      <a:cubicBezTo>
                        <a:pt x="90" y="1428"/>
                        <a:pt x="90" y="1428"/>
                        <a:pt x="90" y="1428"/>
                      </a:cubicBezTo>
                      <a:cubicBezTo>
                        <a:pt x="90" y="1464"/>
                        <a:pt x="0" y="2329"/>
                        <a:pt x="134" y="2650"/>
                      </a:cubicBezTo>
                      <a:cubicBezTo>
                        <a:pt x="268" y="2980"/>
                        <a:pt x="982" y="3739"/>
                        <a:pt x="1169" y="3819"/>
                      </a:cubicBezTo>
                      <a:cubicBezTo>
                        <a:pt x="1249" y="3855"/>
                        <a:pt x="1339" y="3873"/>
                        <a:pt x="1428" y="3873"/>
                      </a:cubicBezTo>
                      <a:cubicBezTo>
                        <a:pt x="1437" y="3873"/>
                        <a:pt x="1446" y="3874"/>
                        <a:pt x="1455" y="3874"/>
                      </a:cubicBezTo>
                      <a:cubicBezTo>
                        <a:pt x="1571" y="3874"/>
                        <a:pt x="1684" y="3821"/>
                        <a:pt x="1767" y="3739"/>
                      </a:cubicBezTo>
                      <a:cubicBezTo>
                        <a:pt x="1776" y="3730"/>
                        <a:pt x="1794" y="3712"/>
                        <a:pt x="1820" y="3694"/>
                      </a:cubicBezTo>
                      <a:cubicBezTo>
                        <a:pt x="2008" y="3516"/>
                        <a:pt x="2596" y="2972"/>
                        <a:pt x="2632" y="2561"/>
                      </a:cubicBezTo>
                      <a:cubicBezTo>
                        <a:pt x="2659" y="2186"/>
                        <a:pt x="2686" y="1714"/>
                        <a:pt x="2686" y="1580"/>
                      </a:cubicBezTo>
                      <a:cubicBezTo>
                        <a:pt x="2695" y="1500"/>
                        <a:pt x="2703" y="1428"/>
                        <a:pt x="2703" y="1348"/>
                      </a:cubicBezTo>
                      <a:cubicBezTo>
                        <a:pt x="2703" y="1321"/>
                        <a:pt x="2703" y="1294"/>
                        <a:pt x="2703" y="1268"/>
                      </a:cubicBezTo>
                      <a:cubicBezTo>
                        <a:pt x="2686" y="556"/>
                        <a:pt x="2098" y="0"/>
                        <a:pt x="13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37"/>
                <p:cNvSpPr/>
                <p:nvPr/>
              </p:nvSpPr>
              <p:spPr>
                <a:xfrm>
                  <a:off x="6842750" y="363050"/>
                  <a:ext cx="50861" cy="29409"/>
                </a:xfrm>
                <a:custGeom>
                  <a:rect b="b" l="l" r="r" t="t"/>
                  <a:pathLst>
                    <a:path extrusionOk="0" h="377" w="652">
                      <a:moveTo>
                        <a:pt x="580" y="0"/>
                      </a:moveTo>
                      <a:cubicBezTo>
                        <a:pt x="553" y="0"/>
                        <a:pt x="526" y="27"/>
                        <a:pt x="526" y="54"/>
                      </a:cubicBezTo>
                      <a:cubicBezTo>
                        <a:pt x="535" y="116"/>
                        <a:pt x="526" y="170"/>
                        <a:pt x="491" y="224"/>
                      </a:cubicBezTo>
                      <a:cubicBezTo>
                        <a:pt x="455" y="250"/>
                        <a:pt x="401" y="268"/>
                        <a:pt x="348" y="268"/>
                      </a:cubicBezTo>
                      <a:cubicBezTo>
                        <a:pt x="340" y="269"/>
                        <a:pt x="331" y="269"/>
                        <a:pt x="323" y="269"/>
                      </a:cubicBezTo>
                      <a:cubicBezTo>
                        <a:pt x="253" y="269"/>
                        <a:pt x="190" y="236"/>
                        <a:pt x="134" y="188"/>
                      </a:cubicBezTo>
                      <a:cubicBezTo>
                        <a:pt x="116" y="152"/>
                        <a:pt x="107" y="116"/>
                        <a:pt x="125" y="81"/>
                      </a:cubicBezTo>
                      <a:cubicBezTo>
                        <a:pt x="134" y="54"/>
                        <a:pt x="116" y="18"/>
                        <a:pt x="89" y="9"/>
                      </a:cubicBezTo>
                      <a:cubicBezTo>
                        <a:pt x="84" y="8"/>
                        <a:pt x="79" y="7"/>
                        <a:pt x="74" y="7"/>
                      </a:cubicBezTo>
                      <a:cubicBezTo>
                        <a:pt x="51" y="7"/>
                        <a:pt x="25" y="23"/>
                        <a:pt x="18" y="45"/>
                      </a:cubicBezTo>
                      <a:cubicBezTo>
                        <a:pt x="0" y="116"/>
                        <a:pt x="9" y="197"/>
                        <a:pt x="54" y="259"/>
                      </a:cubicBezTo>
                      <a:cubicBezTo>
                        <a:pt x="119" y="333"/>
                        <a:pt x="222" y="376"/>
                        <a:pt x="321" y="376"/>
                      </a:cubicBezTo>
                      <a:cubicBezTo>
                        <a:pt x="330" y="376"/>
                        <a:pt x="339" y="376"/>
                        <a:pt x="348" y="375"/>
                      </a:cubicBezTo>
                      <a:cubicBezTo>
                        <a:pt x="356" y="376"/>
                        <a:pt x="365" y="377"/>
                        <a:pt x="373" y="377"/>
                      </a:cubicBezTo>
                      <a:cubicBezTo>
                        <a:pt x="445" y="377"/>
                        <a:pt x="514" y="343"/>
                        <a:pt x="562" y="295"/>
                      </a:cubicBezTo>
                      <a:cubicBezTo>
                        <a:pt x="625" y="224"/>
                        <a:pt x="651" y="143"/>
                        <a:pt x="642" y="54"/>
                      </a:cubicBezTo>
                      <a:cubicBezTo>
                        <a:pt x="633" y="18"/>
                        <a:pt x="616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37"/>
                <p:cNvSpPr/>
                <p:nvPr/>
              </p:nvSpPr>
              <p:spPr>
                <a:xfrm>
                  <a:off x="6825978" y="402053"/>
                  <a:ext cx="89163" cy="33621"/>
                </a:xfrm>
                <a:custGeom>
                  <a:rect b="b" l="l" r="r" t="t"/>
                  <a:pathLst>
                    <a:path extrusionOk="0" h="431" w="1143">
                      <a:moveTo>
                        <a:pt x="599" y="0"/>
                      </a:moveTo>
                      <a:cubicBezTo>
                        <a:pt x="509" y="9"/>
                        <a:pt x="420" y="27"/>
                        <a:pt x="331" y="45"/>
                      </a:cubicBezTo>
                      <a:cubicBezTo>
                        <a:pt x="188" y="71"/>
                        <a:pt x="1" y="107"/>
                        <a:pt x="1" y="107"/>
                      </a:cubicBezTo>
                      <a:cubicBezTo>
                        <a:pt x="90" y="232"/>
                        <a:pt x="215" y="330"/>
                        <a:pt x="367" y="384"/>
                      </a:cubicBezTo>
                      <a:cubicBezTo>
                        <a:pt x="434" y="415"/>
                        <a:pt x="507" y="430"/>
                        <a:pt x="581" y="430"/>
                      </a:cubicBezTo>
                      <a:cubicBezTo>
                        <a:pt x="654" y="430"/>
                        <a:pt x="728" y="415"/>
                        <a:pt x="795" y="384"/>
                      </a:cubicBezTo>
                      <a:cubicBezTo>
                        <a:pt x="920" y="303"/>
                        <a:pt x="1036" y="205"/>
                        <a:pt x="1143" y="89"/>
                      </a:cubicBezTo>
                      <a:cubicBezTo>
                        <a:pt x="1027" y="80"/>
                        <a:pt x="920" y="63"/>
                        <a:pt x="813" y="36"/>
                      </a:cubicBezTo>
                      <a:cubicBezTo>
                        <a:pt x="741" y="9"/>
                        <a:pt x="670" y="0"/>
                        <a:pt x="5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37"/>
                <p:cNvSpPr/>
                <p:nvPr/>
              </p:nvSpPr>
              <p:spPr>
                <a:xfrm>
                  <a:off x="6821843" y="397841"/>
                  <a:ext cx="97509" cy="41812"/>
                </a:xfrm>
                <a:custGeom>
                  <a:rect b="b" l="l" r="r" t="t"/>
                  <a:pathLst>
                    <a:path extrusionOk="0" h="536" w="1250">
                      <a:moveTo>
                        <a:pt x="652" y="108"/>
                      </a:moveTo>
                      <a:cubicBezTo>
                        <a:pt x="723" y="108"/>
                        <a:pt x="785" y="117"/>
                        <a:pt x="857" y="134"/>
                      </a:cubicBezTo>
                      <a:cubicBezTo>
                        <a:pt x="928" y="152"/>
                        <a:pt x="1000" y="170"/>
                        <a:pt x="1080" y="179"/>
                      </a:cubicBezTo>
                      <a:cubicBezTo>
                        <a:pt x="1008" y="259"/>
                        <a:pt x="919" y="331"/>
                        <a:pt x="830" y="384"/>
                      </a:cubicBezTo>
                      <a:cubicBezTo>
                        <a:pt x="768" y="411"/>
                        <a:pt x="701" y="424"/>
                        <a:pt x="634" y="424"/>
                      </a:cubicBezTo>
                      <a:cubicBezTo>
                        <a:pt x="567" y="424"/>
                        <a:pt x="500" y="411"/>
                        <a:pt x="438" y="384"/>
                      </a:cubicBezTo>
                      <a:cubicBezTo>
                        <a:pt x="322" y="348"/>
                        <a:pt x="223" y="286"/>
                        <a:pt x="152" y="197"/>
                      </a:cubicBezTo>
                      <a:cubicBezTo>
                        <a:pt x="223" y="188"/>
                        <a:pt x="313" y="170"/>
                        <a:pt x="393" y="143"/>
                      </a:cubicBezTo>
                      <a:cubicBezTo>
                        <a:pt x="482" y="125"/>
                        <a:pt x="562" y="117"/>
                        <a:pt x="652" y="108"/>
                      </a:cubicBezTo>
                      <a:close/>
                      <a:moveTo>
                        <a:pt x="652" y="1"/>
                      </a:moveTo>
                      <a:cubicBezTo>
                        <a:pt x="562" y="9"/>
                        <a:pt x="464" y="27"/>
                        <a:pt x="375" y="45"/>
                      </a:cubicBezTo>
                      <a:cubicBezTo>
                        <a:pt x="241" y="81"/>
                        <a:pt x="45" y="108"/>
                        <a:pt x="45" y="108"/>
                      </a:cubicBezTo>
                      <a:cubicBezTo>
                        <a:pt x="27" y="117"/>
                        <a:pt x="18" y="125"/>
                        <a:pt x="9" y="143"/>
                      </a:cubicBezTo>
                      <a:cubicBezTo>
                        <a:pt x="0" y="161"/>
                        <a:pt x="0" y="179"/>
                        <a:pt x="9" y="197"/>
                      </a:cubicBezTo>
                      <a:cubicBezTo>
                        <a:pt x="107" y="331"/>
                        <a:pt x="241" y="438"/>
                        <a:pt x="402" y="491"/>
                      </a:cubicBezTo>
                      <a:cubicBezTo>
                        <a:pt x="482" y="518"/>
                        <a:pt x="571" y="536"/>
                        <a:pt x="652" y="536"/>
                      </a:cubicBezTo>
                      <a:cubicBezTo>
                        <a:pt x="732" y="536"/>
                        <a:pt x="803" y="518"/>
                        <a:pt x="875" y="491"/>
                      </a:cubicBezTo>
                      <a:cubicBezTo>
                        <a:pt x="1008" y="402"/>
                        <a:pt x="1124" y="295"/>
                        <a:pt x="1232" y="179"/>
                      </a:cubicBezTo>
                      <a:cubicBezTo>
                        <a:pt x="1249" y="161"/>
                        <a:pt x="1249" y="143"/>
                        <a:pt x="1240" y="125"/>
                      </a:cubicBezTo>
                      <a:cubicBezTo>
                        <a:pt x="1240" y="99"/>
                        <a:pt x="1223" y="90"/>
                        <a:pt x="1196" y="90"/>
                      </a:cubicBezTo>
                      <a:cubicBezTo>
                        <a:pt x="1098" y="81"/>
                        <a:pt x="991" y="63"/>
                        <a:pt x="893" y="36"/>
                      </a:cubicBezTo>
                      <a:cubicBezTo>
                        <a:pt x="812" y="9"/>
                        <a:pt x="732" y="1"/>
                        <a:pt x="6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37"/>
                <p:cNvSpPr/>
                <p:nvPr/>
              </p:nvSpPr>
              <p:spPr>
                <a:xfrm>
                  <a:off x="6825978" y="402053"/>
                  <a:ext cx="89163" cy="15758"/>
                </a:xfrm>
                <a:custGeom>
                  <a:rect b="b" l="l" r="r" t="t"/>
                  <a:pathLst>
                    <a:path extrusionOk="0" h="202" w="1143">
                      <a:moveTo>
                        <a:pt x="599" y="0"/>
                      </a:moveTo>
                      <a:cubicBezTo>
                        <a:pt x="509" y="9"/>
                        <a:pt x="420" y="27"/>
                        <a:pt x="331" y="45"/>
                      </a:cubicBezTo>
                      <a:cubicBezTo>
                        <a:pt x="188" y="71"/>
                        <a:pt x="1" y="107"/>
                        <a:pt x="1" y="107"/>
                      </a:cubicBezTo>
                      <a:cubicBezTo>
                        <a:pt x="1" y="107"/>
                        <a:pt x="279" y="201"/>
                        <a:pt x="606" y="201"/>
                      </a:cubicBezTo>
                      <a:cubicBezTo>
                        <a:pt x="783" y="201"/>
                        <a:pt x="974" y="174"/>
                        <a:pt x="1143" y="89"/>
                      </a:cubicBezTo>
                      <a:cubicBezTo>
                        <a:pt x="1036" y="80"/>
                        <a:pt x="920" y="63"/>
                        <a:pt x="822" y="36"/>
                      </a:cubicBezTo>
                      <a:cubicBezTo>
                        <a:pt x="750" y="9"/>
                        <a:pt x="670" y="0"/>
                        <a:pt x="5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37"/>
                <p:cNvSpPr/>
                <p:nvPr/>
              </p:nvSpPr>
              <p:spPr>
                <a:xfrm>
                  <a:off x="6821843" y="397841"/>
                  <a:ext cx="97509" cy="24416"/>
                </a:xfrm>
                <a:custGeom>
                  <a:rect b="b" l="l" r="r" t="t"/>
                  <a:pathLst>
                    <a:path extrusionOk="0" h="313" w="1250">
                      <a:moveTo>
                        <a:pt x="652" y="108"/>
                      </a:moveTo>
                      <a:cubicBezTo>
                        <a:pt x="723" y="108"/>
                        <a:pt x="785" y="117"/>
                        <a:pt x="857" y="143"/>
                      </a:cubicBezTo>
                      <a:cubicBezTo>
                        <a:pt x="893" y="152"/>
                        <a:pt x="928" y="161"/>
                        <a:pt x="973" y="170"/>
                      </a:cubicBezTo>
                      <a:cubicBezTo>
                        <a:pt x="861" y="192"/>
                        <a:pt x="750" y="203"/>
                        <a:pt x="638" y="203"/>
                      </a:cubicBezTo>
                      <a:cubicBezTo>
                        <a:pt x="527" y="203"/>
                        <a:pt x="415" y="192"/>
                        <a:pt x="304" y="170"/>
                      </a:cubicBezTo>
                      <a:lnTo>
                        <a:pt x="393" y="152"/>
                      </a:lnTo>
                      <a:cubicBezTo>
                        <a:pt x="482" y="134"/>
                        <a:pt x="562" y="117"/>
                        <a:pt x="652" y="108"/>
                      </a:cubicBezTo>
                      <a:close/>
                      <a:moveTo>
                        <a:pt x="643" y="1"/>
                      </a:moveTo>
                      <a:cubicBezTo>
                        <a:pt x="554" y="9"/>
                        <a:pt x="464" y="27"/>
                        <a:pt x="375" y="45"/>
                      </a:cubicBezTo>
                      <a:cubicBezTo>
                        <a:pt x="232" y="81"/>
                        <a:pt x="45" y="108"/>
                        <a:pt x="45" y="108"/>
                      </a:cubicBezTo>
                      <a:cubicBezTo>
                        <a:pt x="18" y="117"/>
                        <a:pt x="0" y="134"/>
                        <a:pt x="0" y="161"/>
                      </a:cubicBezTo>
                      <a:cubicBezTo>
                        <a:pt x="0" y="179"/>
                        <a:pt x="9" y="206"/>
                        <a:pt x="36" y="215"/>
                      </a:cubicBezTo>
                      <a:cubicBezTo>
                        <a:pt x="232" y="277"/>
                        <a:pt x="446" y="304"/>
                        <a:pt x="652" y="313"/>
                      </a:cubicBezTo>
                      <a:cubicBezTo>
                        <a:pt x="848" y="313"/>
                        <a:pt x="1035" y="268"/>
                        <a:pt x="1214" y="188"/>
                      </a:cubicBezTo>
                      <a:cubicBezTo>
                        <a:pt x="1232" y="179"/>
                        <a:pt x="1249" y="152"/>
                        <a:pt x="1240" y="134"/>
                      </a:cubicBezTo>
                      <a:cubicBezTo>
                        <a:pt x="1240" y="108"/>
                        <a:pt x="1214" y="90"/>
                        <a:pt x="1196" y="90"/>
                      </a:cubicBezTo>
                      <a:cubicBezTo>
                        <a:pt x="1089" y="81"/>
                        <a:pt x="991" y="63"/>
                        <a:pt x="884" y="36"/>
                      </a:cubicBezTo>
                      <a:cubicBezTo>
                        <a:pt x="812" y="9"/>
                        <a:pt x="723" y="1"/>
                        <a:pt x="6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37"/>
                <p:cNvSpPr/>
                <p:nvPr/>
              </p:nvSpPr>
              <p:spPr>
                <a:xfrm>
                  <a:off x="6816929" y="324046"/>
                  <a:ext cx="14743" cy="19580"/>
                </a:xfrm>
                <a:custGeom>
                  <a:rect b="b" l="l" r="r" t="t"/>
                  <a:pathLst>
                    <a:path extrusionOk="0" h="251" w="189">
                      <a:moveTo>
                        <a:pt x="99" y="1"/>
                      </a:moveTo>
                      <a:cubicBezTo>
                        <a:pt x="46" y="1"/>
                        <a:pt x="1" y="54"/>
                        <a:pt x="1" y="126"/>
                      </a:cubicBezTo>
                      <a:cubicBezTo>
                        <a:pt x="1" y="197"/>
                        <a:pt x="46" y="251"/>
                        <a:pt x="99" y="251"/>
                      </a:cubicBezTo>
                      <a:cubicBezTo>
                        <a:pt x="144" y="251"/>
                        <a:pt x="188" y="197"/>
                        <a:pt x="188" y="126"/>
                      </a:cubicBezTo>
                      <a:cubicBezTo>
                        <a:pt x="188" y="54"/>
                        <a:pt x="144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37"/>
                <p:cNvSpPr/>
                <p:nvPr/>
              </p:nvSpPr>
              <p:spPr>
                <a:xfrm>
                  <a:off x="6899072" y="324046"/>
                  <a:ext cx="14665" cy="19580"/>
                </a:xfrm>
                <a:custGeom>
                  <a:rect b="b" l="l" r="r" t="t"/>
                  <a:pathLst>
                    <a:path extrusionOk="0" h="251" w="188">
                      <a:moveTo>
                        <a:pt x="99" y="1"/>
                      </a:moveTo>
                      <a:cubicBezTo>
                        <a:pt x="45" y="1"/>
                        <a:pt x="1" y="54"/>
                        <a:pt x="1" y="126"/>
                      </a:cubicBezTo>
                      <a:cubicBezTo>
                        <a:pt x="1" y="197"/>
                        <a:pt x="45" y="251"/>
                        <a:pt x="99" y="251"/>
                      </a:cubicBezTo>
                      <a:cubicBezTo>
                        <a:pt x="152" y="251"/>
                        <a:pt x="188" y="197"/>
                        <a:pt x="188" y="126"/>
                      </a:cubicBezTo>
                      <a:cubicBezTo>
                        <a:pt x="188" y="54"/>
                        <a:pt x="152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37"/>
                <p:cNvSpPr/>
                <p:nvPr/>
              </p:nvSpPr>
              <p:spPr>
                <a:xfrm>
                  <a:off x="6773790" y="283716"/>
                  <a:ext cx="89865" cy="89865"/>
                </a:xfrm>
                <a:custGeom>
                  <a:rect b="b" l="l" r="r" t="t"/>
                  <a:pathLst>
                    <a:path extrusionOk="0" h="1152" w="1152">
                      <a:moveTo>
                        <a:pt x="581" y="108"/>
                      </a:moveTo>
                      <a:cubicBezTo>
                        <a:pt x="839" y="108"/>
                        <a:pt x="1045" y="313"/>
                        <a:pt x="1045" y="571"/>
                      </a:cubicBezTo>
                      <a:cubicBezTo>
                        <a:pt x="1045" y="830"/>
                        <a:pt x="839" y="1035"/>
                        <a:pt x="581" y="1035"/>
                      </a:cubicBezTo>
                      <a:cubicBezTo>
                        <a:pt x="575" y="1036"/>
                        <a:pt x="570" y="1036"/>
                        <a:pt x="565" y="1036"/>
                      </a:cubicBezTo>
                      <a:cubicBezTo>
                        <a:pt x="314" y="1036"/>
                        <a:pt x="117" y="825"/>
                        <a:pt x="117" y="571"/>
                      </a:cubicBezTo>
                      <a:cubicBezTo>
                        <a:pt x="117" y="313"/>
                        <a:pt x="322" y="108"/>
                        <a:pt x="581" y="108"/>
                      </a:cubicBezTo>
                      <a:close/>
                      <a:moveTo>
                        <a:pt x="581" y="0"/>
                      </a:moveTo>
                      <a:cubicBezTo>
                        <a:pt x="268" y="0"/>
                        <a:pt x="10" y="250"/>
                        <a:pt x="10" y="571"/>
                      </a:cubicBezTo>
                      <a:cubicBezTo>
                        <a:pt x="1" y="893"/>
                        <a:pt x="260" y="1142"/>
                        <a:pt x="581" y="1151"/>
                      </a:cubicBezTo>
                      <a:cubicBezTo>
                        <a:pt x="902" y="1151"/>
                        <a:pt x="1152" y="893"/>
                        <a:pt x="1152" y="571"/>
                      </a:cubicBezTo>
                      <a:cubicBezTo>
                        <a:pt x="1152" y="259"/>
                        <a:pt x="902" y="0"/>
                        <a:pt x="58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37"/>
                <p:cNvSpPr/>
                <p:nvPr/>
              </p:nvSpPr>
              <p:spPr>
                <a:xfrm>
                  <a:off x="6871223" y="283716"/>
                  <a:ext cx="89163" cy="89865"/>
                </a:xfrm>
                <a:custGeom>
                  <a:rect b="b" l="l" r="r" t="t"/>
                  <a:pathLst>
                    <a:path extrusionOk="0" h="1152" w="1143">
                      <a:moveTo>
                        <a:pt x="572" y="108"/>
                      </a:moveTo>
                      <a:cubicBezTo>
                        <a:pt x="830" y="108"/>
                        <a:pt x="1036" y="313"/>
                        <a:pt x="1036" y="571"/>
                      </a:cubicBezTo>
                      <a:cubicBezTo>
                        <a:pt x="1036" y="830"/>
                        <a:pt x="830" y="1035"/>
                        <a:pt x="572" y="1035"/>
                      </a:cubicBezTo>
                      <a:cubicBezTo>
                        <a:pt x="567" y="1036"/>
                        <a:pt x="561" y="1036"/>
                        <a:pt x="556" y="1036"/>
                      </a:cubicBezTo>
                      <a:cubicBezTo>
                        <a:pt x="305" y="1036"/>
                        <a:pt x="108" y="825"/>
                        <a:pt x="108" y="571"/>
                      </a:cubicBezTo>
                      <a:cubicBezTo>
                        <a:pt x="108" y="313"/>
                        <a:pt x="313" y="108"/>
                        <a:pt x="572" y="108"/>
                      </a:cubicBezTo>
                      <a:close/>
                      <a:moveTo>
                        <a:pt x="572" y="0"/>
                      </a:moveTo>
                      <a:cubicBezTo>
                        <a:pt x="260" y="0"/>
                        <a:pt x="1" y="250"/>
                        <a:pt x="1" y="571"/>
                      </a:cubicBezTo>
                      <a:cubicBezTo>
                        <a:pt x="1" y="893"/>
                        <a:pt x="251" y="1142"/>
                        <a:pt x="572" y="1151"/>
                      </a:cubicBezTo>
                      <a:cubicBezTo>
                        <a:pt x="893" y="1151"/>
                        <a:pt x="1143" y="893"/>
                        <a:pt x="1143" y="571"/>
                      </a:cubicBezTo>
                      <a:cubicBezTo>
                        <a:pt x="1143" y="259"/>
                        <a:pt x="893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37"/>
                <p:cNvSpPr/>
                <p:nvPr/>
              </p:nvSpPr>
              <p:spPr>
                <a:xfrm>
                  <a:off x="6765443" y="324046"/>
                  <a:ext cx="17474" cy="8425"/>
                </a:xfrm>
                <a:custGeom>
                  <a:rect b="b" l="l" r="r" t="t"/>
                  <a:pathLst>
                    <a:path extrusionOk="0" h="108" w="224">
                      <a:moveTo>
                        <a:pt x="54" y="1"/>
                      </a:moveTo>
                      <a:cubicBezTo>
                        <a:pt x="28" y="1"/>
                        <a:pt x="1" y="28"/>
                        <a:pt x="1" y="54"/>
                      </a:cubicBezTo>
                      <a:cubicBezTo>
                        <a:pt x="1" y="90"/>
                        <a:pt x="28" y="108"/>
                        <a:pt x="54" y="108"/>
                      </a:cubicBezTo>
                      <a:lnTo>
                        <a:pt x="161" y="108"/>
                      </a:lnTo>
                      <a:cubicBezTo>
                        <a:pt x="197" y="108"/>
                        <a:pt x="224" y="90"/>
                        <a:pt x="224" y="54"/>
                      </a:cubicBezTo>
                      <a:cubicBezTo>
                        <a:pt x="224" y="28"/>
                        <a:pt x="197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37"/>
                <p:cNvSpPr/>
                <p:nvPr/>
              </p:nvSpPr>
              <p:spPr>
                <a:xfrm>
                  <a:off x="6859443" y="324046"/>
                  <a:ext cx="16772" cy="8425"/>
                </a:xfrm>
                <a:custGeom>
                  <a:rect b="b" l="l" r="r" t="t"/>
                  <a:pathLst>
                    <a:path extrusionOk="0" h="108" w="215">
                      <a:moveTo>
                        <a:pt x="54" y="1"/>
                      </a:moveTo>
                      <a:cubicBezTo>
                        <a:pt x="18" y="1"/>
                        <a:pt x="0" y="28"/>
                        <a:pt x="0" y="54"/>
                      </a:cubicBezTo>
                      <a:cubicBezTo>
                        <a:pt x="0" y="90"/>
                        <a:pt x="18" y="108"/>
                        <a:pt x="54" y="108"/>
                      </a:cubicBezTo>
                      <a:lnTo>
                        <a:pt x="161" y="108"/>
                      </a:lnTo>
                      <a:cubicBezTo>
                        <a:pt x="187" y="108"/>
                        <a:pt x="214" y="90"/>
                        <a:pt x="214" y="54"/>
                      </a:cubicBezTo>
                      <a:cubicBezTo>
                        <a:pt x="214" y="28"/>
                        <a:pt x="187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37"/>
                <p:cNvSpPr/>
                <p:nvPr/>
              </p:nvSpPr>
              <p:spPr>
                <a:xfrm>
                  <a:off x="6952663" y="324046"/>
                  <a:ext cx="16772" cy="8425"/>
                </a:xfrm>
                <a:custGeom>
                  <a:rect b="b" l="l" r="r" t="t"/>
                  <a:pathLst>
                    <a:path extrusionOk="0" h="108" w="215">
                      <a:moveTo>
                        <a:pt x="54" y="1"/>
                      </a:moveTo>
                      <a:cubicBezTo>
                        <a:pt x="18" y="1"/>
                        <a:pt x="1" y="28"/>
                        <a:pt x="1" y="54"/>
                      </a:cubicBezTo>
                      <a:cubicBezTo>
                        <a:pt x="1" y="90"/>
                        <a:pt x="18" y="108"/>
                        <a:pt x="54" y="108"/>
                      </a:cubicBezTo>
                      <a:lnTo>
                        <a:pt x="161" y="108"/>
                      </a:lnTo>
                      <a:cubicBezTo>
                        <a:pt x="188" y="108"/>
                        <a:pt x="215" y="90"/>
                        <a:pt x="215" y="54"/>
                      </a:cubicBezTo>
                      <a:cubicBezTo>
                        <a:pt x="215" y="28"/>
                        <a:pt x="188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37"/>
                <p:cNvSpPr/>
                <p:nvPr/>
              </p:nvSpPr>
              <p:spPr>
                <a:xfrm>
                  <a:off x="6784243" y="274356"/>
                  <a:ext cx="56477" cy="18488"/>
                </a:xfrm>
                <a:custGeom>
                  <a:rect b="b" l="l" r="r" t="t"/>
                  <a:pathLst>
                    <a:path extrusionOk="0" h="237" w="724">
                      <a:moveTo>
                        <a:pt x="383" y="0"/>
                      </a:moveTo>
                      <a:cubicBezTo>
                        <a:pt x="151" y="0"/>
                        <a:pt x="19" y="147"/>
                        <a:pt x="19" y="147"/>
                      </a:cubicBezTo>
                      <a:cubicBezTo>
                        <a:pt x="10" y="156"/>
                        <a:pt x="1" y="165"/>
                        <a:pt x="1" y="183"/>
                      </a:cubicBezTo>
                      <a:cubicBezTo>
                        <a:pt x="1" y="210"/>
                        <a:pt x="27" y="236"/>
                        <a:pt x="54" y="236"/>
                      </a:cubicBezTo>
                      <a:cubicBezTo>
                        <a:pt x="72" y="236"/>
                        <a:pt x="81" y="228"/>
                        <a:pt x="90" y="219"/>
                      </a:cubicBezTo>
                      <a:cubicBezTo>
                        <a:pt x="103" y="212"/>
                        <a:pt x="201" y="111"/>
                        <a:pt x="379" y="111"/>
                      </a:cubicBezTo>
                      <a:cubicBezTo>
                        <a:pt x="451" y="111"/>
                        <a:pt x="536" y="128"/>
                        <a:pt x="634" y="174"/>
                      </a:cubicBezTo>
                      <a:cubicBezTo>
                        <a:pt x="634" y="174"/>
                        <a:pt x="634" y="174"/>
                        <a:pt x="643" y="183"/>
                      </a:cubicBezTo>
                      <a:cubicBezTo>
                        <a:pt x="648" y="185"/>
                        <a:pt x="652" y="185"/>
                        <a:pt x="657" y="185"/>
                      </a:cubicBezTo>
                      <a:cubicBezTo>
                        <a:pt x="679" y="185"/>
                        <a:pt x="698" y="169"/>
                        <a:pt x="705" y="147"/>
                      </a:cubicBezTo>
                      <a:cubicBezTo>
                        <a:pt x="723" y="120"/>
                        <a:pt x="705" y="94"/>
                        <a:pt x="679" y="76"/>
                      </a:cubicBezTo>
                      <a:cubicBezTo>
                        <a:pt x="568" y="20"/>
                        <a:pt x="468" y="0"/>
                        <a:pt x="3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37"/>
                <p:cNvSpPr/>
                <p:nvPr/>
              </p:nvSpPr>
              <p:spPr>
                <a:xfrm>
                  <a:off x="6887916" y="278178"/>
                  <a:ext cx="58584" cy="16772"/>
                </a:xfrm>
                <a:custGeom>
                  <a:rect b="b" l="l" r="r" t="t"/>
                  <a:pathLst>
                    <a:path extrusionOk="0" h="215" w="751">
                      <a:moveTo>
                        <a:pt x="360" y="1"/>
                      </a:moveTo>
                      <a:cubicBezTo>
                        <a:pt x="245" y="1"/>
                        <a:pt x="129" y="30"/>
                        <a:pt x="28" y="89"/>
                      </a:cubicBezTo>
                      <a:cubicBezTo>
                        <a:pt x="1" y="107"/>
                        <a:pt x="1" y="134"/>
                        <a:pt x="10" y="161"/>
                      </a:cubicBezTo>
                      <a:cubicBezTo>
                        <a:pt x="21" y="178"/>
                        <a:pt x="40" y="188"/>
                        <a:pt x="59" y="188"/>
                      </a:cubicBezTo>
                      <a:cubicBezTo>
                        <a:pt x="70" y="188"/>
                        <a:pt x="81" y="185"/>
                        <a:pt x="90" y="179"/>
                      </a:cubicBezTo>
                      <a:cubicBezTo>
                        <a:pt x="172" y="129"/>
                        <a:pt x="264" y="104"/>
                        <a:pt x="356" y="104"/>
                      </a:cubicBezTo>
                      <a:cubicBezTo>
                        <a:pt x="463" y="104"/>
                        <a:pt x="570" y="138"/>
                        <a:pt x="661" y="205"/>
                      </a:cubicBezTo>
                      <a:cubicBezTo>
                        <a:pt x="670" y="205"/>
                        <a:pt x="679" y="214"/>
                        <a:pt x="688" y="214"/>
                      </a:cubicBezTo>
                      <a:cubicBezTo>
                        <a:pt x="706" y="214"/>
                        <a:pt x="724" y="205"/>
                        <a:pt x="741" y="187"/>
                      </a:cubicBezTo>
                      <a:cubicBezTo>
                        <a:pt x="750" y="161"/>
                        <a:pt x="750" y="125"/>
                        <a:pt x="724" y="107"/>
                      </a:cubicBezTo>
                      <a:cubicBezTo>
                        <a:pt x="616" y="37"/>
                        <a:pt x="488" y="1"/>
                        <a:pt x="3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37"/>
                <p:cNvSpPr/>
                <p:nvPr/>
              </p:nvSpPr>
              <p:spPr>
                <a:xfrm>
                  <a:off x="7016708" y="914871"/>
                  <a:ext cx="206018" cy="66150"/>
                </a:xfrm>
                <a:custGeom>
                  <a:rect b="b" l="l" r="r" t="t"/>
                  <a:pathLst>
                    <a:path extrusionOk="0" h="848" w="2641">
                      <a:moveTo>
                        <a:pt x="1883" y="1"/>
                      </a:moveTo>
                      <a:cubicBezTo>
                        <a:pt x="1660" y="45"/>
                        <a:pt x="1026" y="376"/>
                        <a:pt x="1026" y="376"/>
                      </a:cubicBezTo>
                      <a:lnTo>
                        <a:pt x="402" y="224"/>
                      </a:lnTo>
                      <a:lnTo>
                        <a:pt x="0" y="483"/>
                      </a:lnTo>
                      <a:cubicBezTo>
                        <a:pt x="179" y="590"/>
                        <a:pt x="375" y="670"/>
                        <a:pt x="571" y="723"/>
                      </a:cubicBezTo>
                      <a:cubicBezTo>
                        <a:pt x="830" y="768"/>
                        <a:pt x="1178" y="830"/>
                        <a:pt x="1231" y="839"/>
                      </a:cubicBezTo>
                      <a:cubicBezTo>
                        <a:pt x="1249" y="845"/>
                        <a:pt x="1403" y="847"/>
                        <a:pt x="1600" y="847"/>
                      </a:cubicBezTo>
                      <a:cubicBezTo>
                        <a:pt x="1994" y="847"/>
                        <a:pt x="2561" y="839"/>
                        <a:pt x="2561" y="839"/>
                      </a:cubicBezTo>
                      <a:cubicBezTo>
                        <a:pt x="2623" y="759"/>
                        <a:pt x="2641" y="652"/>
                        <a:pt x="2605" y="554"/>
                      </a:cubicBezTo>
                      <a:cubicBezTo>
                        <a:pt x="2552" y="384"/>
                        <a:pt x="2489" y="215"/>
                        <a:pt x="2418" y="45"/>
                      </a:cubicBezTo>
                      <a:lnTo>
                        <a:pt x="18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7012496" y="910503"/>
                  <a:ext cx="214443" cy="75043"/>
                </a:xfrm>
                <a:custGeom>
                  <a:rect b="b" l="l" r="r" t="t"/>
                  <a:pathLst>
                    <a:path extrusionOk="0" h="962" w="2749">
                      <a:moveTo>
                        <a:pt x="1942" y="1"/>
                      </a:moveTo>
                      <a:cubicBezTo>
                        <a:pt x="1937" y="1"/>
                        <a:pt x="1932" y="2"/>
                        <a:pt x="1928" y="3"/>
                      </a:cubicBezTo>
                      <a:cubicBezTo>
                        <a:pt x="1714" y="48"/>
                        <a:pt x="1178" y="324"/>
                        <a:pt x="1071" y="378"/>
                      </a:cubicBezTo>
                      <a:lnTo>
                        <a:pt x="465" y="226"/>
                      </a:lnTo>
                      <a:cubicBezTo>
                        <a:pt x="462" y="224"/>
                        <a:pt x="459" y="223"/>
                        <a:pt x="455" y="223"/>
                      </a:cubicBezTo>
                      <a:cubicBezTo>
                        <a:pt x="445" y="223"/>
                        <a:pt x="433" y="229"/>
                        <a:pt x="420" y="235"/>
                      </a:cubicBezTo>
                      <a:lnTo>
                        <a:pt x="19" y="485"/>
                      </a:lnTo>
                      <a:cubicBezTo>
                        <a:pt x="10" y="503"/>
                        <a:pt x="1" y="521"/>
                        <a:pt x="1" y="539"/>
                      </a:cubicBezTo>
                      <a:cubicBezTo>
                        <a:pt x="1" y="556"/>
                        <a:pt x="10" y="574"/>
                        <a:pt x="28" y="583"/>
                      </a:cubicBezTo>
                      <a:cubicBezTo>
                        <a:pt x="206" y="690"/>
                        <a:pt x="411" y="779"/>
                        <a:pt x="616" y="833"/>
                      </a:cubicBezTo>
                      <a:cubicBezTo>
                        <a:pt x="741" y="860"/>
                        <a:pt x="893" y="878"/>
                        <a:pt x="1009" y="904"/>
                      </a:cubicBezTo>
                      <a:cubicBezTo>
                        <a:pt x="1125" y="922"/>
                        <a:pt x="1241" y="940"/>
                        <a:pt x="1268" y="949"/>
                      </a:cubicBezTo>
                      <a:cubicBezTo>
                        <a:pt x="1368" y="955"/>
                        <a:pt x="1469" y="962"/>
                        <a:pt x="1570" y="962"/>
                      </a:cubicBezTo>
                      <a:cubicBezTo>
                        <a:pt x="1612" y="962"/>
                        <a:pt x="1654" y="960"/>
                        <a:pt x="1696" y="958"/>
                      </a:cubicBezTo>
                      <a:lnTo>
                        <a:pt x="2615" y="958"/>
                      </a:lnTo>
                      <a:cubicBezTo>
                        <a:pt x="2624" y="958"/>
                        <a:pt x="2641" y="949"/>
                        <a:pt x="2650" y="940"/>
                      </a:cubicBezTo>
                      <a:cubicBezTo>
                        <a:pt x="2731" y="851"/>
                        <a:pt x="2748" y="717"/>
                        <a:pt x="2713" y="601"/>
                      </a:cubicBezTo>
                      <a:cubicBezTo>
                        <a:pt x="2659" y="432"/>
                        <a:pt x="2597" y="253"/>
                        <a:pt x="2525" y="93"/>
                      </a:cubicBezTo>
                      <a:cubicBezTo>
                        <a:pt x="2513" y="73"/>
                        <a:pt x="2495" y="59"/>
                        <a:pt x="2476" y="59"/>
                      </a:cubicBezTo>
                      <a:cubicBezTo>
                        <a:pt x="2469" y="59"/>
                        <a:pt x="2462" y="61"/>
                        <a:pt x="2454" y="66"/>
                      </a:cubicBezTo>
                      <a:cubicBezTo>
                        <a:pt x="2427" y="75"/>
                        <a:pt x="2409" y="110"/>
                        <a:pt x="2427" y="137"/>
                      </a:cubicBezTo>
                      <a:cubicBezTo>
                        <a:pt x="2499" y="298"/>
                        <a:pt x="2561" y="458"/>
                        <a:pt x="2606" y="628"/>
                      </a:cubicBezTo>
                      <a:cubicBezTo>
                        <a:pt x="2632" y="699"/>
                        <a:pt x="2624" y="779"/>
                        <a:pt x="2588" y="851"/>
                      </a:cubicBezTo>
                      <a:cubicBezTo>
                        <a:pt x="2267" y="851"/>
                        <a:pt x="1827" y="855"/>
                        <a:pt x="1553" y="855"/>
                      </a:cubicBezTo>
                      <a:cubicBezTo>
                        <a:pt x="1416" y="855"/>
                        <a:pt x="1321" y="854"/>
                        <a:pt x="1303" y="851"/>
                      </a:cubicBezTo>
                      <a:cubicBezTo>
                        <a:pt x="1276" y="842"/>
                        <a:pt x="1187" y="824"/>
                        <a:pt x="1027" y="797"/>
                      </a:cubicBezTo>
                      <a:cubicBezTo>
                        <a:pt x="911" y="779"/>
                        <a:pt x="768" y="753"/>
                        <a:pt x="643" y="726"/>
                      </a:cubicBezTo>
                      <a:cubicBezTo>
                        <a:pt x="474" y="690"/>
                        <a:pt x="313" y="619"/>
                        <a:pt x="161" y="539"/>
                      </a:cubicBezTo>
                      <a:lnTo>
                        <a:pt x="465" y="342"/>
                      </a:lnTo>
                      <a:lnTo>
                        <a:pt x="1062" y="476"/>
                      </a:lnTo>
                      <a:cubicBezTo>
                        <a:pt x="1067" y="481"/>
                        <a:pt x="1074" y="483"/>
                        <a:pt x="1080" y="483"/>
                      </a:cubicBezTo>
                      <a:cubicBezTo>
                        <a:pt x="1087" y="483"/>
                        <a:pt x="1094" y="481"/>
                        <a:pt x="1098" y="476"/>
                      </a:cubicBezTo>
                      <a:cubicBezTo>
                        <a:pt x="1107" y="476"/>
                        <a:pt x="1731" y="155"/>
                        <a:pt x="1946" y="101"/>
                      </a:cubicBezTo>
                      <a:cubicBezTo>
                        <a:pt x="1981" y="101"/>
                        <a:pt x="1999" y="66"/>
                        <a:pt x="1990" y="39"/>
                      </a:cubicBezTo>
                      <a:cubicBezTo>
                        <a:pt x="1983" y="17"/>
                        <a:pt x="1963" y="1"/>
                        <a:pt x="19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6544133" y="888427"/>
                  <a:ext cx="201259" cy="93375"/>
                </a:xfrm>
                <a:custGeom>
                  <a:rect b="b" l="l" r="r" t="t"/>
                  <a:pathLst>
                    <a:path extrusionOk="0" h="1197" w="2580">
                      <a:moveTo>
                        <a:pt x="242" y="1"/>
                      </a:moveTo>
                      <a:cubicBezTo>
                        <a:pt x="242" y="1"/>
                        <a:pt x="28" y="697"/>
                        <a:pt x="10" y="893"/>
                      </a:cubicBezTo>
                      <a:cubicBezTo>
                        <a:pt x="1" y="1009"/>
                        <a:pt x="46" y="1116"/>
                        <a:pt x="126" y="1196"/>
                      </a:cubicBezTo>
                      <a:cubicBezTo>
                        <a:pt x="126" y="1196"/>
                        <a:pt x="1384" y="991"/>
                        <a:pt x="1437" y="964"/>
                      </a:cubicBezTo>
                      <a:cubicBezTo>
                        <a:pt x="1482" y="938"/>
                        <a:pt x="1812" y="822"/>
                        <a:pt x="2062" y="723"/>
                      </a:cubicBezTo>
                      <a:cubicBezTo>
                        <a:pt x="2249" y="634"/>
                        <a:pt x="2419" y="527"/>
                        <a:pt x="2579" y="384"/>
                      </a:cubicBezTo>
                      <a:lnTo>
                        <a:pt x="2142" y="206"/>
                      </a:lnTo>
                      <a:lnTo>
                        <a:pt x="1741" y="322"/>
                      </a:lnTo>
                      <a:cubicBezTo>
                        <a:pt x="1741" y="322"/>
                        <a:pt x="866" y="260"/>
                        <a:pt x="643" y="251"/>
                      </a:cubicBezTo>
                      <a:lnTo>
                        <a:pt x="24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6539999" y="884058"/>
                  <a:ext cx="209528" cy="101878"/>
                </a:xfrm>
                <a:custGeom>
                  <a:rect b="b" l="l" r="r" t="t"/>
                  <a:pathLst>
                    <a:path extrusionOk="0" h="1306" w="2686">
                      <a:moveTo>
                        <a:pt x="295" y="1"/>
                      </a:moveTo>
                      <a:cubicBezTo>
                        <a:pt x="268" y="1"/>
                        <a:pt x="249" y="17"/>
                        <a:pt x="241" y="39"/>
                      </a:cubicBezTo>
                      <a:cubicBezTo>
                        <a:pt x="232" y="75"/>
                        <a:pt x="27" y="744"/>
                        <a:pt x="9" y="949"/>
                      </a:cubicBezTo>
                      <a:cubicBezTo>
                        <a:pt x="0" y="1074"/>
                        <a:pt x="54" y="1208"/>
                        <a:pt x="143" y="1297"/>
                      </a:cubicBezTo>
                      <a:cubicBezTo>
                        <a:pt x="161" y="1306"/>
                        <a:pt x="170" y="1306"/>
                        <a:pt x="179" y="1306"/>
                      </a:cubicBezTo>
                      <a:lnTo>
                        <a:pt x="188" y="1306"/>
                      </a:lnTo>
                      <a:cubicBezTo>
                        <a:pt x="661" y="1225"/>
                        <a:pt x="1463" y="1092"/>
                        <a:pt x="1508" y="1065"/>
                      </a:cubicBezTo>
                      <a:cubicBezTo>
                        <a:pt x="1535" y="1056"/>
                        <a:pt x="1642" y="1011"/>
                        <a:pt x="1758" y="967"/>
                      </a:cubicBezTo>
                      <a:cubicBezTo>
                        <a:pt x="1874" y="931"/>
                        <a:pt x="2008" y="878"/>
                        <a:pt x="2133" y="833"/>
                      </a:cubicBezTo>
                      <a:cubicBezTo>
                        <a:pt x="2329" y="744"/>
                        <a:pt x="2507" y="619"/>
                        <a:pt x="2668" y="476"/>
                      </a:cubicBezTo>
                      <a:cubicBezTo>
                        <a:pt x="2686" y="467"/>
                        <a:pt x="2686" y="449"/>
                        <a:pt x="2686" y="432"/>
                      </a:cubicBezTo>
                      <a:cubicBezTo>
                        <a:pt x="2686" y="414"/>
                        <a:pt x="2668" y="396"/>
                        <a:pt x="2650" y="387"/>
                      </a:cubicBezTo>
                      <a:lnTo>
                        <a:pt x="2213" y="208"/>
                      </a:lnTo>
                      <a:lnTo>
                        <a:pt x="2177" y="208"/>
                      </a:lnTo>
                      <a:lnTo>
                        <a:pt x="1785" y="316"/>
                      </a:lnTo>
                      <a:cubicBezTo>
                        <a:pt x="1686" y="307"/>
                        <a:pt x="910" y="253"/>
                        <a:pt x="696" y="244"/>
                      </a:cubicBezTo>
                      <a:lnTo>
                        <a:pt x="687" y="244"/>
                      </a:lnTo>
                      <a:cubicBezTo>
                        <a:pt x="661" y="244"/>
                        <a:pt x="643" y="271"/>
                        <a:pt x="643" y="298"/>
                      </a:cubicBezTo>
                      <a:cubicBezTo>
                        <a:pt x="634" y="324"/>
                        <a:pt x="661" y="351"/>
                        <a:pt x="687" y="351"/>
                      </a:cubicBezTo>
                      <a:cubicBezTo>
                        <a:pt x="919" y="360"/>
                        <a:pt x="1776" y="423"/>
                        <a:pt x="1785" y="423"/>
                      </a:cubicBezTo>
                      <a:lnTo>
                        <a:pt x="1802" y="423"/>
                      </a:lnTo>
                      <a:lnTo>
                        <a:pt x="2186" y="316"/>
                      </a:lnTo>
                      <a:lnTo>
                        <a:pt x="2525" y="458"/>
                      </a:lnTo>
                      <a:cubicBezTo>
                        <a:pt x="2400" y="565"/>
                        <a:pt x="2248" y="663"/>
                        <a:pt x="2088" y="735"/>
                      </a:cubicBezTo>
                      <a:cubicBezTo>
                        <a:pt x="1972" y="779"/>
                        <a:pt x="1838" y="833"/>
                        <a:pt x="1722" y="869"/>
                      </a:cubicBezTo>
                      <a:cubicBezTo>
                        <a:pt x="1570" y="922"/>
                        <a:pt x="1490" y="958"/>
                        <a:pt x="1463" y="967"/>
                      </a:cubicBezTo>
                      <a:cubicBezTo>
                        <a:pt x="1410" y="994"/>
                        <a:pt x="669" y="1118"/>
                        <a:pt x="197" y="1199"/>
                      </a:cubicBezTo>
                      <a:cubicBezTo>
                        <a:pt x="143" y="1127"/>
                        <a:pt x="116" y="1038"/>
                        <a:pt x="116" y="949"/>
                      </a:cubicBezTo>
                      <a:cubicBezTo>
                        <a:pt x="125" y="762"/>
                        <a:pt x="348" y="84"/>
                        <a:pt x="348" y="75"/>
                      </a:cubicBezTo>
                      <a:cubicBezTo>
                        <a:pt x="348" y="48"/>
                        <a:pt x="339" y="12"/>
                        <a:pt x="313" y="3"/>
                      </a:cubicBezTo>
                      <a:cubicBezTo>
                        <a:pt x="306" y="2"/>
                        <a:pt x="300" y="1"/>
                        <a:pt x="2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6923722" y="915495"/>
                  <a:ext cx="93063" cy="44854"/>
                </a:xfrm>
                <a:custGeom>
                  <a:rect b="b" l="l" r="r" t="t"/>
                  <a:pathLst>
                    <a:path extrusionOk="0" h="575" w="1193">
                      <a:moveTo>
                        <a:pt x="394" y="0"/>
                      </a:moveTo>
                      <a:cubicBezTo>
                        <a:pt x="389" y="0"/>
                        <a:pt x="384" y="1"/>
                        <a:pt x="380" y="2"/>
                      </a:cubicBezTo>
                      <a:cubicBezTo>
                        <a:pt x="336" y="11"/>
                        <a:pt x="122" y="296"/>
                        <a:pt x="59" y="376"/>
                      </a:cubicBezTo>
                      <a:cubicBezTo>
                        <a:pt x="1" y="460"/>
                        <a:pt x="36" y="574"/>
                        <a:pt x="128" y="574"/>
                      </a:cubicBezTo>
                      <a:cubicBezTo>
                        <a:pt x="135" y="574"/>
                        <a:pt x="142" y="574"/>
                        <a:pt x="149" y="573"/>
                      </a:cubicBezTo>
                      <a:cubicBezTo>
                        <a:pt x="247" y="555"/>
                        <a:pt x="470" y="341"/>
                        <a:pt x="470" y="341"/>
                      </a:cubicBezTo>
                      <a:cubicBezTo>
                        <a:pt x="470" y="341"/>
                        <a:pt x="1016" y="476"/>
                        <a:pt x="1159" y="476"/>
                      </a:cubicBezTo>
                      <a:cubicBezTo>
                        <a:pt x="1180" y="476"/>
                        <a:pt x="1192" y="473"/>
                        <a:pt x="1192" y="466"/>
                      </a:cubicBezTo>
                      <a:cubicBezTo>
                        <a:pt x="1192" y="412"/>
                        <a:pt x="746" y="109"/>
                        <a:pt x="746" y="109"/>
                      </a:cubicBezTo>
                      <a:cubicBezTo>
                        <a:pt x="746" y="109"/>
                        <a:pt x="474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6920680" y="911751"/>
                  <a:ext cx="100240" cy="53123"/>
                </a:xfrm>
                <a:custGeom>
                  <a:rect b="b" l="l" r="r" t="t"/>
                  <a:pathLst>
                    <a:path extrusionOk="0" h="681" w="1285">
                      <a:moveTo>
                        <a:pt x="437" y="103"/>
                      </a:moveTo>
                      <a:cubicBezTo>
                        <a:pt x="553" y="130"/>
                        <a:pt x="660" y="166"/>
                        <a:pt x="758" y="210"/>
                      </a:cubicBezTo>
                      <a:cubicBezTo>
                        <a:pt x="892" y="300"/>
                        <a:pt x="1026" y="398"/>
                        <a:pt x="1115" y="469"/>
                      </a:cubicBezTo>
                      <a:cubicBezTo>
                        <a:pt x="973" y="451"/>
                        <a:pt x="741" y="398"/>
                        <a:pt x="527" y="344"/>
                      </a:cubicBezTo>
                      <a:cubicBezTo>
                        <a:pt x="521" y="342"/>
                        <a:pt x="516" y="340"/>
                        <a:pt x="511" y="340"/>
                      </a:cubicBezTo>
                      <a:cubicBezTo>
                        <a:pt x="498" y="340"/>
                        <a:pt x="486" y="347"/>
                        <a:pt x="473" y="353"/>
                      </a:cubicBezTo>
                      <a:cubicBezTo>
                        <a:pt x="393" y="442"/>
                        <a:pt x="286" y="514"/>
                        <a:pt x="179" y="567"/>
                      </a:cubicBezTo>
                      <a:cubicBezTo>
                        <a:pt x="174" y="570"/>
                        <a:pt x="168" y="571"/>
                        <a:pt x="163" y="571"/>
                      </a:cubicBezTo>
                      <a:cubicBezTo>
                        <a:pt x="148" y="571"/>
                        <a:pt x="132" y="562"/>
                        <a:pt x="125" y="549"/>
                      </a:cubicBezTo>
                      <a:cubicBezTo>
                        <a:pt x="116" y="523"/>
                        <a:pt x="116" y="487"/>
                        <a:pt x="143" y="469"/>
                      </a:cubicBezTo>
                      <a:lnTo>
                        <a:pt x="188" y="407"/>
                      </a:lnTo>
                      <a:cubicBezTo>
                        <a:pt x="268" y="300"/>
                        <a:pt x="348" y="201"/>
                        <a:pt x="437" y="103"/>
                      </a:cubicBezTo>
                      <a:close/>
                      <a:moveTo>
                        <a:pt x="432" y="1"/>
                      </a:moveTo>
                      <a:cubicBezTo>
                        <a:pt x="419" y="1"/>
                        <a:pt x="409" y="2"/>
                        <a:pt x="402" y="5"/>
                      </a:cubicBezTo>
                      <a:cubicBezTo>
                        <a:pt x="357" y="14"/>
                        <a:pt x="295" y="94"/>
                        <a:pt x="98" y="335"/>
                      </a:cubicBezTo>
                      <a:lnTo>
                        <a:pt x="54" y="398"/>
                      </a:lnTo>
                      <a:cubicBezTo>
                        <a:pt x="0" y="460"/>
                        <a:pt x="0" y="540"/>
                        <a:pt x="36" y="603"/>
                      </a:cubicBezTo>
                      <a:cubicBezTo>
                        <a:pt x="63" y="647"/>
                        <a:pt x="107" y="674"/>
                        <a:pt x="161" y="674"/>
                      </a:cubicBezTo>
                      <a:cubicBezTo>
                        <a:pt x="165" y="679"/>
                        <a:pt x="170" y="681"/>
                        <a:pt x="174" y="681"/>
                      </a:cubicBezTo>
                      <a:cubicBezTo>
                        <a:pt x="179" y="681"/>
                        <a:pt x="183" y="679"/>
                        <a:pt x="188" y="674"/>
                      </a:cubicBezTo>
                      <a:cubicBezTo>
                        <a:pt x="286" y="665"/>
                        <a:pt x="455" y="514"/>
                        <a:pt x="527" y="451"/>
                      </a:cubicBezTo>
                      <a:cubicBezTo>
                        <a:pt x="945" y="557"/>
                        <a:pt x="1120" y="583"/>
                        <a:pt x="1198" y="583"/>
                      </a:cubicBezTo>
                      <a:cubicBezTo>
                        <a:pt x="1244" y="583"/>
                        <a:pt x="1257" y="574"/>
                        <a:pt x="1267" y="567"/>
                      </a:cubicBezTo>
                      <a:cubicBezTo>
                        <a:pt x="1276" y="558"/>
                        <a:pt x="1285" y="540"/>
                        <a:pt x="1285" y="523"/>
                      </a:cubicBezTo>
                      <a:cubicBezTo>
                        <a:pt x="1285" y="496"/>
                        <a:pt x="1285" y="442"/>
                        <a:pt x="812" y="112"/>
                      </a:cubicBezTo>
                      <a:lnTo>
                        <a:pt x="803" y="112"/>
                      </a:lnTo>
                      <a:cubicBezTo>
                        <a:pt x="625" y="38"/>
                        <a:pt x="496" y="1"/>
                        <a:pt x="4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6960308" y="893341"/>
                  <a:ext cx="55775" cy="59208"/>
                </a:xfrm>
                <a:custGeom>
                  <a:rect b="b" l="l" r="r" t="t"/>
                  <a:pathLst>
                    <a:path extrusionOk="0" h="759" w="715">
                      <a:moveTo>
                        <a:pt x="340" y="0"/>
                      </a:moveTo>
                      <a:cubicBezTo>
                        <a:pt x="197" y="18"/>
                        <a:pt x="1" y="491"/>
                        <a:pt x="1" y="625"/>
                      </a:cubicBezTo>
                      <a:cubicBezTo>
                        <a:pt x="1" y="696"/>
                        <a:pt x="63" y="759"/>
                        <a:pt x="134" y="759"/>
                      </a:cubicBezTo>
                      <a:cubicBezTo>
                        <a:pt x="179" y="759"/>
                        <a:pt x="215" y="732"/>
                        <a:pt x="242" y="705"/>
                      </a:cubicBezTo>
                      <a:cubicBezTo>
                        <a:pt x="322" y="562"/>
                        <a:pt x="393" y="420"/>
                        <a:pt x="438" y="268"/>
                      </a:cubicBezTo>
                      <a:lnTo>
                        <a:pt x="714" y="72"/>
                      </a:lnTo>
                      <a:cubicBezTo>
                        <a:pt x="598" y="27"/>
                        <a:pt x="473" y="0"/>
                        <a:pt x="3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6956174" y="889129"/>
                  <a:ext cx="64746" cy="67633"/>
                </a:xfrm>
                <a:custGeom>
                  <a:rect b="b" l="l" r="r" t="t"/>
                  <a:pathLst>
                    <a:path extrusionOk="0" h="867" w="830">
                      <a:moveTo>
                        <a:pt x="384" y="1"/>
                      </a:moveTo>
                      <a:cubicBezTo>
                        <a:pt x="196" y="28"/>
                        <a:pt x="0" y="545"/>
                        <a:pt x="0" y="679"/>
                      </a:cubicBezTo>
                      <a:cubicBezTo>
                        <a:pt x="0" y="759"/>
                        <a:pt x="45" y="821"/>
                        <a:pt x="116" y="848"/>
                      </a:cubicBezTo>
                      <a:cubicBezTo>
                        <a:pt x="134" y="857"/>
                        <a:pt x="161" y="866"/>
                        <a:pt x="179" y="866"/>
                      </a:cubicBezTo>
                      <a:cubicBezTo>
                        <a:pt x="241" y="866"/>
                        <a:pt x="303" y="839"/>
                        <a:pt x="339" y="786"/>
                      </a:cubicBezTo>
                      <a:cubicBezTo>
                        <a:pt x="428" y="652"/>
                        <a:pt x="500" y="491"/>
                        <a:pt x="544" y="340"/>
                      </a:cubicBezTo>
                      <a:cubicBezTo>
                        <a:pt x="562" y="304"/>
                        <a:pt x="544" y="277"/>
                        <a:pt x="509" y="268"/>
                      </a:cubicBezTo>
                      <a:cubicBezTo>
                        <a:pt x="502" y="266"/>
                        <a:pt x="496" y="265"/>
                        <a:pt x="489" y="265"/>
                      </a:cubicBezTo>
                      <a:cubicBezTo>
                        <a:pt x="467" y="265"/>
                        <a:pt x="444" y="277"/>
                        <a:pt x="437" y="304"/>
                      </a:cubicBezTo>
                      <a:cubicBezTo>
                        <a:pt x="393" y="447"/>
                        <a:pt x="330" y="590"/>
                        <a:pt x="250" y="723"/>
                      </a:cubicBezTo>
                      <a:cubicBezTo>
                        <a:pt x="237" y="743"/>
                        <a:pt x="208" y="753"/>
                        <a:pt x="180" y="753"/>
                      </a:cubicBezTo>
                      <a:cubicBezTo>
                        <a:pt x="170" y="753"/>
                        <a:pt x="161" y="752"/>
                        <a:pt x="152" y="750"/>
                      </a:cubicBezTo>
                      <a:cubicBezTo>
                        <a:pt x="125" y="741"/>
                        <a:pt x="107" y="714"/>
                        <a:pt x="107" y="679"/>
                      </a:cubicBezTo>
                      <a:cubicBezTo>
                        <a:pt x="107" y="545"/>
                        <a:pt x="312" y="117"/>
                        <a:pt x="402" y="108"/>
                      </a:cubicBezTo>
                      <a:cubicBezTo>
                        <a:pt x="518" y="108"/>
                        <a:pt x="642" y="135"/>
                        <a:pt x="750" y="179"/>
                      </a:cubicBezTo>
                      <a:cubicBezTo>
                        <a:pt x="756" y="181"/>
                        <a:pt x="763" y="183"/>
                        <a:pt x="771" y="183"/>
                      </a:cubicBezTo>
                      <a:cubicBezTo>
                        <a:pt x="792" y="183"/>
                        <a:pt x="814" y="172"/>
                        <a:pt x="821" y="152"/>
                      </a:cubicBezTo>
                      <a:cubicBezTo>
                        <a:pt x="830" y="117"/>
                        <a:pt x="821" y="90"/>
                        <a:pt x="794" y="81"/>
                      </a:cubicBezTo>
                      <a:cubicBezTo>
                        <a:pt x="660" y="28"/>
                        <a:pt x="526" y="1"/>
                        <a:pt x="3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6981917" y="896149"/>
                  <a:ext cx="48755" cy="69739"/>
                </a:xfrm>
                <a:custGeom>
                  <a:rect b="b" l="l" r="r" t="t"/>
                  <a:pathLst>
                    <a:path extrusionOk="0" h="894" w="625">
                      <a:moveTo>
                        <a:pt x="388" y="1"/>
                      </a:moveTo>
                      <a:cubicBezTo>
                        <a:pt x="324" y="1"/>
                        <a:pt x="255" y="43"/>
                        <a:pt x="214" y="196"/>
                      </a:cubicBezTo>
                      <a:cubicBezTo>
                        <a:pt x="116" y="544"/>
                        <a:pt x="0" y="865"/>
                        <a:pt x="116" y="892"/>
                      </a:cubicBezTo>
                      <a:cubicBezTo>
                        <a:pt x="123" y="893"/>
                        <a:pt x="130" y="894"/>
                        <a:pt x="137" y="894"/>
                      </a:cubicBezTo>
                      <a:cubicBezTo>
                        <a:pt x="251" y="894"/>
                        <a:pt x="395" y="764"/>
                        <a:pt x="437" y="571"/>
                      </a:cubicBezTo>
                      <a:cubicBezTo>
                        <a:pt x="491" y="357"/>
                        <a:pt x="625" y="294"/>
                        <a:pt x="535" y="62"/>
                      </a:cubicBezTo>
                      <a:cubicBezTo>
                        <a:pt x="535" y="62"/>
                        <a:pt x="466" y="1"/>
                        <a:pt x="3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6981214" y="892483"/>
                  <a:ext cx="50159" cy="77461"/>
                </a:xfrm>
                <a:custGeom>
                  <a:rect b="b" l="l" r="r" t="t"/>
                  <a:pathLst>
                    <a:path extrusionOk="0" h="993" w="643">
                      <a:moveTo>
                        <a:pt x="393" y="100"/>
                      </a:moveTo>
                      <a:cubicBezTo>
                        <a:pt x="437" y="100"/>
                        <a:pt x="464" y="118"/>
                        <a:pt x="500" y="136"/>
                      </a:cubicBezTo>
                      <a:cubicBezTo>
                        <a:pt x="536" y="225"/>
                        <a:pt x="527" y="332"/>
                        <a:pt x="464" y="413"/>
                      </a:cubicBezTo>
                      <a:cubicBezTo>
                        <a:pt x="437" y="475"/>
                        <a:pt x="411" y="538"/>
                        <a:pt x="402" y="600"/>
                      </a:cubicBezTo>
                      <a:cubicBezTo>
                        <a:pt x="359" y="788"/>
                        <a:pt x="226" y="886"/>
                        <a:pt x="152" y="886"/>
                      </a:cubicBezTo>
                      <a:cubicBezTo>
                        <a:pt x="149" y="886"/>
                        <a:pt x="146" y="886"/>
                        <a:pt x="143" y="886"/>
                      </a:cubicBezTo>
                      <a:cubicBezTo>
                        <a:pt x="107" y="841"/>
                        <a:pt x="179" y="591"/>
                        <a:pt x="223" y="431"/>
                      </a:cubicBezTo>
                      <a:cubicBezTo>
                        <a:pt x="241" y="377"/>
                        <a:pt x="250" y="324"/>
                        <a:pt x="268" y="261"/>
                      </a:cubicBezTo>
                      <a:cubicBezTo>
                        <a:pt x="286" y="199"/>
                        <a:pt x="321" y="118"/>
                        <a:pt x="375" y="100"/>
                      </a:cubicBezTo>
                      <a:close/>
                      <a:moveTo>
                        <a:pt x="382" y="0"/>
                      </a:moveTo>
                      <a:cubicBezTo>
                        <a:pt x="368" y="0"/>
                        <a:pt x="353" y="1"/>
                        <a:pt x="339" y="2"/>
                      </a:cubicBezTo>
                      <a:cubicBezTo>
                        <a:pt x="259" y="29"/>
                        <a:pt x="205" y="109"/>
                        <a:pt x="170" y="234"/>
                      </a:cubicBezTo>
                      <a:lnTo>
                        <a:pt x="125" y="404"/>
                      </a:lnTo>
                      <a:cubicBezTo>
                        <a:pt x="36" y="698"/>
                        <a:pt x="0" y="859"/>
                        <a:pt x="45" y="948"/>
                      </a:cubicBezTo>
                      <a:cubicBezTo>
                        <a:pt x="63" y="975"/>
                        <a:pt x="90" y="993"/>
                        <a:pt x="116" y="993"/>
                      </a:cubicBezTo>
                      <a:lnTo>
                        <a:pt x="152" y="993"/>
                      </a:lnTo>
                      <a:cubicBezTo>
                        <a:pt x="304" y="993"/>
                        <a:pt x="455" y="832"/>
                        <a:pt x="500" y="636"/>
                      </a:cubicBezTo>
                      <a:cubicBezTo>
                        <a:pt x="518" y="573"/>
                        <a:pt x="536" y="520"/>
                        <a:pt x="562" y="466"/>
                      </a:cubicBezTo>
                      <a:cubicBezTo>
                        <a:pt x="634" y="359"/>
                        <a:pt x="643" y="216"/>
                        <a:pt x="589" y="92"/>
                      </a:cubicBezTo>
                      <a:cubicBezTo>
                        <a:pt x="589" y="83"/>
                        <a:pt x="589" y="83"/>
                        <a:pt x="580" y="74"/>
                      </a:cubicBezTo>
                      <a:cubicBezTo>
                        <a:pt x="528" y="21"/>
                        <a:pt x="456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7006255" y="901454"/>
                  <a:ext cx="48755" cy="70051"/>
                </a:xfrm>
                <a:custGeom>
                  <a:rect b="b" l="l" r="r" t="t"/>
                  <a:pathLst>
                    <a:path extrusionOk="0" h="898" w="625">
                      <a:moveTo>
                        <a:pt x="385" y="1"/>
                      </a:moveTo>
                      <a:cubicBezTo>
                        <a:pt x="321" y="1"/>
                        <a:pt x="250" y="44"/>
                        <a:pt x="206" y="200"/>
                      </a:cubicBezTo>
                      <a:cubicBezTo>
                        <a:pt x="116" y="548"/>
                        <a:pt x="0" y="869"/>
                        <a:pt x="116" y="895"/>
                      </a:cubicBezTo>
                      <a:cubicBezTo>
                        <a:pt x="123" y="896"/>
                        <a:pt x="130" y="897"/>
                        <a:pt x="138" y="897"/>
                      </a:cubicBezTo>
                      <a:cubicBezTo>
                        <a:pt x="251" y="897"/>
                        <a:pt x="396" y="767"/>
                        <a:pt x="438" y="565"/>
                      </a:cubicBezTo>
                      <a:cubicBezTo>
                        <a:pt x="482" y="360"/>
                        <a:pt x="625" y="298"/>
                        <a:pt x="536" y="66"/>
                      </a:cubicBezTo>
                      <a:cubicBezTo>
                        <a:pt x="536" y="66"/>
                        <a:pt x="465" y="1"/>
                        <a:pt x="3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7004851" y="897787"/>
                  <a:ext cx="50861" cy="77695"/>
                </a:xfrm>
                <a:custGeom>
                  <a:rect b="b" l="l" r="r" t="t"/>
                  <a:pathLst>
                    <a:path extrusionOk="0" h="996" w="652">
                      <a:moveTo>
                        <a:pt x="402" y="104"/>
                      </a:moveTo>
                      <a:cubicBezTo>
                        <a:pt x="438" y="104"/>
                        <a:pt x="473" y="122"/>
                        <a:pt x="500" y="140"/>
                      </a:cubicBezTo>
                      <a:cubicBezTo>
                        <a:pt x="545" y="229"/>
                        <a:pt x="527" y="336"/>
                        <a:pt x="473" y="416"/>
                      </a:cubicBezTo>
                      <a:cubicBezTo>
                        <a:pt x="447" y="479"/>
                        <a:pt x="420" y="541"/>
                        <a:pt x="402" y="603"/>
                      </a:cubicBezTo>
                      <a:cubicBezTo>
                        <a:pt x="368" y="784"/>
                        <a:pt x="235" y="889"/>
                        <a:pt x="153" y="889"/>
                      </a:cubicBezTo>
                      <a:cubicBezTo>
                        <a:pt x="150" y="889"/>
                        <a:pt x="146" y="889"/>
                        <a:pt x="143" y="889"/>
                      </a:cubicBezTo>
                      <a:cubicBezTo>
                        <a:pt x="117" y="844"/>
                        <a:pt x="188" y="595"/>
                        <a:pt x="233" y="434"/>
                      </a:cubicBezTo>
                      <a:cubicBezTo>
                        <a:pt x="250" y="371"/>
                        <a:pt x="259" y="318"/>
                        <a:pt x="277" y="256"/>
                      </a:cubicBezTo>
                      <a:cubicBezTo>
                        <a:pt x="295" y="193"/>
                        <a:pt x="331" y="122"/>
                        <a:pt x="384" y="104"/>
                      </a:cubicBezTo>
                      <a:close/>
                      <a:moveTo>
                        <a:pt x="402" y="0"/>
                      </a:moveTo>
                      <a:cubicBezTo>
                        <a:pt x="385" y="0"/>
                        <a:pt x="367" y="2"/>
                        <a:pt x="349" y="6"/>
                      </a:cubicBezTo>
                      <a:cubicBezTo>
                        <a:pt x="268" y="32"/>
                        <a:pt x="206" y="113"/>
                        <a:pt x="170" y="238"/>
                      </a:cubicBezTo>
                      <a:cubicBezTo>
                        <a:pt x="161" y="300"/>
                        <a:pt x="143" y="354"/>
                        <a:pt x="126" y="407"/>
                      </a:cubicBezTo>
                      <a:cubicBezTo>
                        <a:pt x="45" y="702"/>
                        <a:pt x="1" y="862"/>
                        <a:pt x="54" y="951"/>
                      </a:cubicBezTo>
                      <a:cubicBezTo>
                        <a:pt x="72" y="969"/>
                        <a:pt x="99" y="987"/>
                        <a:pt x="126" y="996"/>
                      </a:cubicBezTo>
                      <a:lnTo>
                        <a:pt x="161" y="996"/>
                      </a:lnTo>
                      <a:cubicBezTo>
                        <a:pt x="304" y="996"/>
                        <a:pt x="465" y="835"/>
                        <a:pt x="509" y="630"/>
                      </a:cubicBezTo>
                      <a:cubicBezTo>
                        <a:pt x="527" y="577"/>
                        <a:pt x="545" y="523"/>
                        <a:pt x="572" y="470"/>
                      </a:cubicBezTo>
                      <a:cubicBezTo>
                        <a:pt x="643" y="354"/>
                        <a:pt x="652" y="220"/>
                        <a:pt x="598" y="95"/>
                      </a:cubicBezTo>
                      <a:cubicBezTo>
                        <a:pt x="598" y="86"/>
                        <a:pt x="589" y="77"/>
                        <a:pt x="589" y="77"/>
                      </a:cubicBezTo>
                      <a:cubicBezTo>
                        <a:pt x="533" y="27"/>
                        <a:pt x="470" y="0"/>
                        <a:pt x="4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37"/>
                <p:cNvSpPr/>
                <p:nvPr/>
              </p:nvSpPr>
              <p:spPr>
                <a:xfrm>
                  <a:off x="7032700" y="910737"/>
                  <a:ext cx="37678" cy="52421"/>
                </a:xfrm>
                <a:custGeom>
                  <a:rect b="b" l="l" r="r" t="t"/>
                  <a:pathLst>
                    <a:path extrusionOk="0" h="672" w="483">
                      <a:moveTo>
                        <a:pt x="300" y="1"/>
                      </a:moveTo>
                      <a:cubicBezTo>
                        <a:pt x="249" y="1"/>
                        <a:pt x="194" y="33"/>
                        <a:pt x="161" y="152"/>
                      </a:cubicBezTo>
                      <a:cubicBezTo>
                        <a:pt x="90" y="420"/>
                        <a:pt x="0" y="652"/>
                        <a:pt x="90" y="669"/>
                      </a:cubicBezTo>
                      <a:cubicBezTo>
                        <a:pt x="97" y="671"/>
                        <a:pt x="104" y="671"/>
                        <a:pt x="111" y="671"/>
                      </a:cubicBezTo>
                      <a:cubicBezTo>
                        <a:pt x="198" y="671"/>
                        <a:pt x="307" y="577"/>
                        <a:pt x="339" y="429"/>
                      </a:cubicBezTo>
                      <a:cubicBezTo>
                        <a:pt x="366" y="277"/>
                        <a:pt x="482" y="223"/>
                        <a:pt x="411" y="45"/>
                      </a:cubicBezTo>
                      <a:cubicBezTo>
                        <a:pt x="411" y="45"/>
                        <a:pt x="359" y="1"/>
                        <a:pt x="3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37"/>
                <p:cNvSpPr/>
                <p:nvPr/>
              </p:nvSpPr>
              <p:spPr>
                <a:xfrm>
                  <a:off x="7030594" y="907070"/>
                  <a:ext cx="41188" cy="60066"/>
                </a:xfrm>
                <a:custGeom>
                  <a:rect b="b" l="l" r="r" t="t"/>
                  <a:pathLst>
                    <a:path extrusionOk="0" h="770" w="528">
                      <a:moveTo>
                        <a:pt x="313" y="101"/>
                      </a:moveTo>
                      <a:cubicBezTo>
                        <a:pt x="340" y="101"/>
                        <a:pt x="366" y="110"/>
                        <a:pt x="393" y="128"/>
                      </a:cubicBezTo>
                      <a:cubicBezTo>
                        <a:pt x="411" y="190"/>
                        <a:pt x="402" y="261"/>
                        <a:pt x="366" y="324"/>
                      </a:cubicBezTo>
                      <a:cubicBezTo>
                        <a:pt x="340" y="368"/>
                        <a:pt x="322" y="413"/>
                        <a:pt x="313" y="458"/>
                      </a:cubicBezTo>
                      <a:cubicBezTo>
                        <a:pt x="286" y="583"/>
                        <a:pt x="197" y="663"/>
                        <a:pt x="135" y="663"/>
                      </a:cubicBezTo>
                      <a:cubicBezTo>
                        <a:pt x="143" y="556"/>
                        <a:pt x="170" y="449"/>
                        <a:pt x="206" y="342"/>
                      </a:cubicBezTo>
                      <a:cubicBezTo>
                        <a:pt x="215" y="297"/>
                        <a:pt x="233" y="252"/>
                        <a:pt x="242" y="217"/>
                      </a:cubicBezTo>
                      <a:cubicBezTo>
                        <a:pt x="259" y="154"/>
                        <a:pt x="286" y="110"/>
                        <a:pt x="313" y="101"/>
                      </a:cubicBezTo>
                      <a:close/>
                      <a:moveTo>
                        <a:pt x="313" y="0"/>
                      </a:moveTo>
                      <a:cubicBezTo>
                        <a:pt x="301" y="0"/>
                        <a:pt x="289" y="1"/>
                        <a:pt x="277" y="3"/>
                      </a:cubicBezTo>
                      <a:cubicBezTo>
                        <a:pt x="206" y="38"/>
                        <a:pt x="152" y="110"/>
                        <a:pt x="135" y="190"/>
                      </a:cubicBezTo>
                      <a:cubicBezTo>
                        <a:pt x="126" y="235"/>
                        <a:pt x="117" y="270"/>
                        <a:pt x="99" y="315"/>
                      </a:cubicBezTo>
                      <a:cubicBezTo>
                        <a:pt x="36" y="538"/>
                        <a:pt x="1" y="663"/>
                        <a:pt x="45" y="725"/>
                      </a:cubicBezTo>
                      <a:cubicBezTo>
                        <a:pt x="63" y="752"/>
                        <a:pt x="81" y="770"/>
                        <a:pt x="108" y="770"/>
                      </a:cubicBezTo>
                      <a:lnTo>
                        <a:pt x="135" y="770"/>
                      </a:lnTo>
                      <a:cubicBezTo>
                        <a:pt x="259" y="770"/>
                        <a:pt x="384" y="645"/>
                        <a:pt x="420" y="484"/>
                      </a:cubicBezTo>
                      <a:cubicBezTo>
                        <a:pt x="429" y="449"/>
                        <a:pt x="447" y="404"/>
                        <a:pt x="465" y="368"/>
                      </a:cubicBezTo>
                      <a:cubicBezTo>
                        <a:pt x="518" y="279"/>
                        <a:pt x="527" y="172"/>
                        <a:pt x="482" y="74"/>
                      </a:cubicBezTo>
                      <a:cubicBezTo>
                        <a:pt x="482" y="74"/>
                        <a:pt x="474" y="65"/>
                        <a:pt x="474" y="56"/>
                      </a:cubicBezTo>
                      <a:cubicBezTo>
                        <a:pt x="429" y="19"/>
                        <a:pt x="372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37"/>
                <p:cNvSpPr/>
                <p:nvPr/>
              </p:nvSpPr>
              <p:spPr>
                <a:xfrm>
                  <a:off x="6704207" y="915495"/>
                  <a:ext cx="93687" cy="44854"/>
                </a:xfrm>
                <a:custGeom>
                  <a:rect b="b" l="l" r="r" t="t"/>
                  <a:pathLst>
                    <a:path extrusionOk="0" h="575" w="1201">
                      <a:moveTo>
                        <a:pt x="799" y="0"/>
                      </a:moveTo>
                      <a:cubicBezTo>
                        <a:pt x="720" y="0"/>
                        <a:pt x="456" y="109"/>
                        <a:pt x="456" y="109"/>
                      </a:cubicBezTo>
                      <a:cubicBezTo>
                        <a:pt x="456" y="109"/>
                        <a:pt x="1" y="412"/>
                        <a:pt x="1" y="466"/>
                      </a:cubicBezTo>
                      <a:cubicBezTo>
                        <a:pt x="1" y="473"/>
                        <a:pt x="13" y="476"/>
                        <a:pt x="34" y="476"/>
                      </a:cubicBezTo>
                      <a:cubicBezTo>
                        <a:pt x="177" y="476"/>
                        <a:pt x="723" y="341"/>
                        <a:pt x="723" y="341"/>
                      </a:cubicBezTo>
                      <a:cubicBezTo>
                        <a:pt x="723" y="341"/>
                        <a:pt x="946" y="555"/>
                        <a:pt x="1053" y="573"/>
                      </a:cubicBezTo>
                      <a:cubicBezTo>
                        <a:pt x="1060" y="574"/>
                        <a:pt x="1066" y="574"/>
                        <a:pt x="1072" y="574"/>
                      </a:cubicBezTo>
                      <a:cubicBezTo>
                        <a:pt x="1158" y="574"/>
                        <a:pt x="1200" y="460"/>
                        <a:pt x="1134" y="376"/>
                      </a:cubicBezTo>
                      <a:cubicBezTo>
                        <a:pt x="1071" y="296"/>
                        <a:pt x="866" y="11"/>
                        <a:pt x="813" y="2"/>
                      </a:cubicBezTo>
                      <a:cubicBezTo>
                        <a:pt x="809" y="1"/>
                        <a:pt x="804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7"/>
                <p:cNvSpPr/>
                <p:nvPr/>
              </p:nvSpPr>
              <p:spPr>
                <a:xfrm>
                  <a:off x="6700072" y="911751"/>
                  <a:ext cx="100942" cy="53123"/>
                </a:xfrm>
                <a:custGeom>
                  <a:rect b="b" l="l" r="r" t="t"/>
                  <a:pathLst>
                    <a:path extrusionOk="0" h="681" w="1294">
                      <a:moveTo>
                        <a:pt x="848" y="103"/>
                      </a:moveTo>
                      <a:cubicBezTo>
                        <a:pt x="937" y="192"/>
                        <a:pt x="1026" y="300"/>
                        <a:pt x="1106" y="398"/>
                      </a:cubicBezTo>
                      <a:lnTo>
                        <a:pt x="1151" y="460"/>
                      </a:lnTo>
                      <a:cubicBezTo>
                        <a:pt x="1178" y="487"/>
                        <a:pt x="1178" y="523"/>
                        <a:pt x="1160" y="549"/>
                      </a:cubicBezTo>
                      <a:cubicBezTo>
                        <a:pt x="1151" y="567"/>
                        <a:pt x="1133" y="567"/>
                        <a:pt x="1115" y="567"/>
                      </a:cubicBezTo>
                      <a:cubicBezTo>
                        <a:pt x="1008" y="514"/>
                        <a:pt x="901" y="442"/>
                        <a:pt x="821" y="353"/>
                      </a:cubicBezTo>
                      <a:cubicBezTo>
                        <a:pt x="812" y="344"/>
                        <a:pt x="794" y="335"/>
                        <a:pt x="776" y="335"/>
                      </a:cubicBezTo>
                      <a:lnTo>
                        <a:pt x="767" y="335"/>
                      </a:lnTo>
                      <a:cubicBezTo>
                        <a:pt x="553" y="389"/>
                        <a:pt x="312" y="442"/>
                        <a:pt x="179" y="460"/>
                      </a:cubicBezTo>
                      <a:cubicBezTo>
                        <a:pt x="268" y="398"/>
                        <a:pt x="402" y="291"/>
                        <a:pt x="527" y="201"/>
                      </a:cubicBezTo>
                      <a:cubicBezTo>
                        <a:pt x="634" y="157"/>
                        <a:pt x="741" y="130"/>
                        <a:pt x="848" y="103"/>
                      </a:cubicBezTo>
                      <a:close/>
                      <a:moveTo>
                        <a:pt x="854" y="1"/>
                      </a:moveTo>
                      <a:cubicBezTo>
                        <a:pt x="792" y="1"/>
                        <a:pt x="668" y="38"/>
                        <a:pt x="482" y="112"/>
                      </a:cubicBezTo>
                      <a:lnTo>
                        <a:pt x="473" y="112"/>
                      </a:lnTo>
                      <a:cubicBezTo>
                        <a:pt x="0" y="442"/>
                        <a:pt x="0" y="496"/>
                        <a:pt x="0" y="523"/>
                      </a:cubicBezTo>
                      <a:cubicBezTo>
                        <a:pt x="0" y="540"/>
                        <a:pt x="9" y="558"/>
                        <a:pt x="27" y="567"/>
                      </a:cubicBezTo>
                      <a:cubicBezTo>
                        <a:pt x="34" y="574"/>
                        <a:pt x="44" y="583"/>
                        <a:pt x="90" y="583"/>
                      </a:cubicBezTo>
                      <a:cubicBezTo>
                        <a:pt x="167" y="583"/>
                        <a:pt x="343" y="557"/>
                        <a:pt x="767" y="451"/>
                      </a:cubicBezTo>
                      <a:cubicBezTo>
                        <a:pt x="830" y="514"/>
                        <a:pt x="999" y="665"/>
                        <a:pt x="1098" y="674"/>
                      </a:cubicBezTo>
                      <a:cubicBezTo>
                        <a:pt x="1102" y="679"/>
                        <a:pt x="1106" y="681"/>
                        <a:pt x="1111" y="681"/>
                      </a:cubicBezTo>
                      <a:cubicBezTo>
                        <a:pt x="1115" y="681"/>
                        <a:pt x="1120" y="679"/>
                        <a:pt x="1124" y="674"/>
                      </a:cubicBezTo>
                      <a:cubicBezTo>
                        <a:pt x="1178" y="674"/>
                        <a:pt x="1231" y="647"/>
                        <a:pt x="1258" y="603"/>
                      </a:cubicBezTo>
                      <a:cubicBezTo>
                        <a:pt x="1294" y="540"/>
                        <a:pt x="1285" y="460"/>
                        <a:pt x="1240" y="398"/>
                      </a:cubicBezTo>
                      <a:lnTo>
                        <a:pt x="1187" y="335"/>
                      </a:lnTo>
                      <a:cubicBezTo>
                        <a:pt x="990" y="94"/>
                        <a:pt x="928" y="14"/>
                        <a:pt x="883" y="5"/>
                      </a:cubicBezTo>
                      <a:cubicBezTo>
                        <a:pt x="876" y="2"/>
                        <a:pt x="866" y="1"/>
                        <a:pt x="8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37"/>
                <p:cNvSpPr/>
                <p:nvPr/>
              </p:nvSpPr>
              <p:spPr>
                <a:xfrm>
                  <a:off x="6704909" y="893341"/>
                  <a:ext cx="55775" cy="59208"/>
                </a:xfrm>
                <a:custGeom>
                  <a:rect b="b" l="l" r="r" t="t"/>
                  <a:pathLst>
                    <a:path extrusionOk="0" h="759" w="715">
                      <a:moveTo>
                        <a:pt x="384" y="0"/>
                      </a:moveTo>
                      <a:cubicBezTo>
                        <a:pt x="250" y="0"/>
                        <a:pt x="126" y="27"/>
                        <a:pt x="1" y="72"/>
                      </a:cubicBezTo>
                      <a:lnTo>
                        <a:pt x="277" y="268"/>
                      </a:lnTo>
                      <a:cubicBezTo>
                        <a:pt x="331" y="420"/>
                        <a:pt x="402" y="562"/>
                        <a:pt x="482" y="705"/>
                      </a:cubicBezTo>
                      <a:cubicBezTo>
                        <a:pt x="500" y="732"/>
                        <a:pt x="545" y="759"/>
                        <a:pt x="581" y="759"/>
                      </a:cubicBezTo>
                      <a:cubicBezTo>
                        <a:pt x="652" y="759"/>
                        <a:pt x="714" y="696"/>
                        <a:pt x="714" y="625"/>
                      </a:cubicBezTo>
                      <a:cubicBezTo>
                        <a:pt x="714" y="491"/>
                        <a:pt x="518" y="18"/>
                        <a:pt x="3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37"/>
                <p:cNvSpPr/>
                <p:nvPr/>
              </p:nvSpPr>
              <p:spPr>
                <a:xfrm>
                  <a:off x="6700072" y="889129"/>
                  <a:ext cx="65448" cy="67633"/>
                </a:xfrm>
                <a:custGeom>
                  <a:rect b="b" l="l" r="r" t="t"/>
                  <a:pathLst>
                    <a:path extrusionOk="0" h="867" w="839">
                      <a:moveTo>
                        <a:pt x="446" y="1"/>
                      </a:moveTo>
                      <a:cubicBezTo>
                        <a:pt x="312" y="1"/>
                        <a:pt x="170" y="28"/>
                        <a:pt x="45" y="81"/>
                      </a:cubicBezTo>
                      <a:cubicBezTo>
                        <a:pt x="18" y="90"/>
                        <a:pt x="0" y="117"/>
                        <a:pt x="9" y="152"/>
                      </a:cubicBezTo>
                      <a:cubicBezTo>
                        <a:pt x="23" y="172"/>
                        <a:pt x="41" y="183"/>
                        <a:pt x="61" y="183"/>
                      </a:cubicBezTo>
                      <a:cubicBezTo>
                        <a:pt x="67" y="183"/>
                        <a:pt x="74" y="181"/>
                        <a:pt x="81" y="179"/>
                      </a:cubicBezTo>
                      <a:cubicBezTo>
                        <a:pt x="196" y="135"/>
                        <a:pt x="312" y="108"/>
                        <a:pt x="437" y="108"/>
                      </a:cubicBezTo>
                      <a:cubicBezTo>
                        <a:pt x="527" y="117"/>
                        <a:pt x="723" y="545"/>
                        <a:pt x="723" y="679"/>
                      </a:cubicBezTo>
                      <a:cubicBezTo>
                        <a:pt x="732" y="714"/>
                        <a:pt x="714" y="741"/>
                        <a:pt x="678" y="750"/>
                      </a:cubicBezTo>
                      <a:cubicBezTo>
                        <a:pt x="669" y="752"/>
                        <a:pt x="660" y="753"/>
                        <a:pt x="652" y="753"/>
                      </a:cubicBezTo>
                      <a:cubicBezTo>
                        <a:pt x="625" y="753"/>
                        <a:pt x="600" y="743"/>
                        <a:pt x="580" y="723"/>
                      </a:cubicBezTo>
                      <a:cubicBezTo>
                        <a:pt x="509" y="590"/>
                        <a:pt x="437" y="447"/>
                        <a:pt x="393" y="304"/>
                      </a:cubicBezTo>
                      <a:cubicBezTo>
                        <a:pt x="385" y="282"/>
                        <a:pt x="366" y="266"/>
                        <a:pt x="339" y="266"/>
                      </a:cubicBezTo>
                      <a:cubicBezTo>
                        <a:pt x="334" y="266"/>
                        <a:pt x="328" y="267"/>
                        <a:pt x="321" y="268"/>
                      </a:cubicBezTo>
                      <a:cubicBezTo>
                        <a:pt x="295" y="277"/>
                        <a:pt x="286" y="313"/>
                        <a:pt x="295" y="340"/>
                      </a:cubicBezTo>
                      <a:cubicBezTo>
                        <a:pt x="348" y="491"/>
                        <a:pt x="411" y="643"/>
                        <a:pt x="500" y="786"/>
                      </a:cubicBezTo>
                      <a:cubicBezTo>
                        <a:pt x="535" y="839"/>
                        <a:pt x="598" y="866"/>
                        <a:pt x="651" y="866"/>
                      </a:cubicBezTo>
                      <a:cubicBezTo>
                        <a:pt x="678" y="866"/>
                        <a:pt x="696" y="857"/>
                        <a:pt x="714" y="848"/>
                      </a:cubicBezTo>
                      <a:cubicBezTo>
                        <a:pt x="794" y="821"/>
                        <a:pt x="839" y="759"/>
                        <a:pt x="839" y="679"/>
                      </a:cubicBezTo>
                      <a:cubicBezTo>
                        <a:pt x="839" y="554"/>
                        <a:pt x="634" y="28"/>
                        <a:pt x="4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7"/>
                <p:cNvSpPr/>
                <p:nvPr/>
              </p:nvSpPr>
              <p:spPr>
                <a:xfrm>
                  <a:off x="6690321" y="896149"/>
                  <a:ext cx="48755" cy="69739"/>
                </a:xfrm>
                <a:custGeom>
                  <a:rect b="b" l="l" r="r" t="t"/>
                  <a:pathLst>
                    <a:path extrusionOk="0" h="894" w="625">
                      <a:moveTo>
                        <a:pt x="246" y="1"/>
                      </a:moveTo>
                      <a:cubicBezTo>
                        <a:pt x="168" y="1"/>
                        <a:pt x="98" y="62"/>
                        <a:pt x="98" y="62"/>
                      </a:cubicBezTo>
                      <a:cubicBezTo>
                        <a:pt x="0" y="294"/>
                        <a:pt x="143" y="357"/>
                        <a:pt x="188" y="571"/>
                      </a:cubicBezTo>
                      <a:cubicBezTo>
                        <a:pt x="230" y="764"/>
                        <a:pt x="374" y="894"/>
                        <a:pt x="488" y="894"/>
                      </a:cubicBezTo>
                      <a:cubicBezTo>
                        <a:pt x="495" y="894"/>
                        <a:pt x="502" y="893"/>
                        <a:pt x="509" y="892"/>
                      </a:cubicBezTo>
                      <a:cubicBezTo>
                        <a:pt x="625" y="865"/>
                        <a:pt x="509" y="544"/>
                        <a:pt x="420" y="196"/>
                      </a:cubicBezTo>
                      <a:cubicBezTo>
                        <a:pt x="379" y="43"/>
                        <a:pt x="310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7"/>
                <p:cNvSpPr/>
                <p:nvPr/>
              </p:nvSpPr>
              <p:spPr>
                <a:xfrm>
                  <a:off x="6689619" y="892171"/>
                  <a:ext cx="50861" cy="77773"/>
                </a:xfrm>
                <a:custGeom>
                  <a:rect b="b" l="l" r="r" t="t"/>
                  <a:pathLst>
                    <a:path extrusionOk="0" h="997" w="652">
                      <a:moveTo>
                        <a:pt x="268" y="104"/>
                      </a:moveTo>
                      <a:cubicBezTo>
                        <a:pt x="330" y="122"/>
                        <a:pt x="357" y="203"/>
                        <a:pt x="375" y="265"/>
                      </a:cubicBezTo>
                      <a:cubicBezTo>
                        <a:pt x="393" y="319"/>
                        <a:pt x="411" y="381"/>
                        <a:pt x="420" y="435"/>
                      </a:cubicBezTo>
                      <a:cubicBezTo>
                        <a:pt x="473" y="604"/>
                        <a:pt x="536" y="845"/>
                        <a:pt x="509" y="890"/>
                      </a:cubicBezTo>
                      <a:cubicBezTo>
                        <a:pt x="506" y="890"/>
                        <a:pt x="503" y="890"/>
                        <a:pt x="500" y="890"/>
                      </a:cubicBezTo>
                      <a:cubicBezTo>
                        <a:pt x="426" y="890"/>
                        <a:pt x="293" y="792"/>
                        <a:pt x="250" y="604"/>
                      </a:cubicBezTo>
                      <a:cubicBezTo>
                        <a:pt x="232" y="542"/>
                        <a:pt x="215" y="479"/>
                        <a:pt x="179" y="417"/>
                      </a:cubicBezTo>
                      <a:cubicBezTo>
                        <a:pt x="125" y="336"/>
                        <a:pt x="116" y="238"/>
                        <a:pt x="152" y="140"/>
                      </a:cubicBezTo>
                      <a:cubicBezTo>
                        <a:pt x="179" y="113"/>
                        <a:pt x="223" y="104"/>
                        <a:pt x="268" y="104"/>
                      </a:cubicBezTo>
                      <a:close/>
                      <a:moveTo>
                        <a:pt x="253" y="1"/>
                      </a:moveTo>
                      <a:cubicBezTo>
                        <a:pt x="187" y="1"/>
                        <a:pt x="121" y="26"/>
                        <a:pt x="72" y="69"/>
                      </a:cubicBezTo>
                      <a:cubicBezTo>
                        <a:pt x="63" y="78"/>
                        <a:pt x="54" y="87"/>
                        <a:pt x="54" y="96"/>
                      </a:cubicBezTo>
                      <a:cubicBezTo>
                        <a:pt x="0" y="212"/>
                        <a:pt x="9" y="354"/>
                        <a:pt x="81" y="470"/>
                      </a:cubicBezTo>
                      <a:cubicBezTo>
                        <a:pt x="107" y="524"/>
                        <a:pt x="134" y="577"/>
                        <a:pt x="143" y="631"/>
                      </a:cubicBezTo>
                      <a:cubicBezTo>
                        <a:pt x="188" y="836"/>
                        <a:pt x="348" y="997"/>
                        <a:pt x="491" y="997"/>
                      </a:cubicBezTo>
                      <a:lnTo>
                        <a:pt x="527" y="997"/>
                      </a:lnTo>
                      <a:cubicBezTo>
                        <a:pt x="562" y="988"/>
                        <a:pt x="580" y="970"/>
                        <a:pt x="598" y="943"/>
                      </a:cubicBezTo>
                      <a:cubicBezTo>
                        <a:pt x="652" y="863"/>
                        <a:pt x="607" y="693"/>
                        <a:pt x="527" y="408"/>
                      </a:cubicBezTo>
                      <a:cubicBezTo>
                        <a:pt x="509" y="354"/>
                        <a:pt x="491" y="292"/>
                        <a:pt x="482" y="238"/>
                      </a:cubicBezTo>
                      <a:cubicBezTo>
                        <a:pt x="446" y="104"/>
                        <a:pt x="384" y="33"/>
                        <a:pt x="304" y="6"/>
                      </a:cubicBezTo>
                      <a:cubicBezTo>
                        <a:pt x="287" y="3"/>
                        <a:pt x="27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37"/>
                <p:cNvSpPr/>
                <p:nvPr/>
              </p:nvSpPr>
              <p:spPr>
                <a:xfrm>
                  <a:off x="6666685" y="901454"/>
                  <a:ext cx="48755" cy="70051"/>
                </a:xfrm>
                <a:custGeom>
                  <a:rect b="b" l="l" r="r" t="t"/>
                  <a:pathLst>
                    <a:path extrusionOk="0" h="898" w="625">
                      <a:moveTo>
                        <a:pt x="238" y="1"/>
                      </a:moveTo>
                      <a:cubicBezTo>
                        <a:pt x="160" y="1"/>
                        <a:pt x="89" y="66"/>
                        <a:pt x="89" y="66"/>
                      </a:cubicBezTo>
                      <a:cubicBezTo>
                        <a:pt x="0" y="298"/>
                        <a:pt x="134" y="360"/>
                        <a:pt x="178" y="565"/>
                      </a:cubicBezTo>
                      <a:cubicBezTo>
                        <a:pt x="229" y="767"/>
                        <a:pt x="374" y="897"/>
                        <a:pt x="487" y="897"/>
                      </a:cubicBezTo>
                      <a:cubicBezTo>
                        <a:pt x="495" y="897"/>
                        <a:pt x="502" y="896"/>
                        <a:pt x="509" y="895"/>
                      </a:cubicBezTo>
                      <a:cubicBezTo>
                        <a:pt x="624" y="869"/>
                        <a:pt x="509" y="548"/>
                        <a:pt x="410" y="200"/>
                      </a:cubicBezTo>
                      <a:cubicBezTo>
                        <a:pt x="370" y="44"/>
                        <a:pt x="302" y="1"/>
                        <a:pt x="2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7"/>
                <p:cNvSpPr/>
                <p:nvPr/>
              </p:nvSpPr>
              <p:spPr>
                <a:xfrm>
                  <a:off x="6665280" y="897787"/>
                  <a:ext cx="50861" cy="77695"/>
                </a:xfrm>
                <a:custGeom>
                  <a:rect b="b" l="l" r="r" t="t"/>
                  <a:pathLst>
                    <a:path extrusionOk="0" h="996" w="652">
                      <a:moveTo>
                        <a:pt x="277" y="104"/>
                      </a:moveTo>
                      <a:cubicBezTo>
                        <a:pt x="330" y="122"/>
                        <a:pt x="366" y="202"/>
                        <a:pt x="375" y="264"/>
                      </a:cubicBezTo>
                      <a:cubicBezTo>
                        <a:pt x="393" y="318"/>
                        <a:pt x="411" y="380"/>
                        <a:pt x="428" y="434"/>
                      </a:cubicBezTo>
                      <a:cubicBezTo>
                        <a:pt x="473" y="603"/>
                        <a:pt x="544" y="844"/>
                        <a:pt x="509" y="889"/>
                      </a:cubicBezTo>
                      <a:cubicBezTo>
                        <a:pt x="506" y="889"/>
                        <a:pt x="503" y="889"/>
                        <a:pt x="499" y="889"/>
                      </a:cubicBezTo>
                      <a:cubicBezTo>
                        <a:pt x="426" y="889"/>
                        <a:pt x="293" y="792"/>
                        <a:pt x="250" y="603"/>
                      </a:cubicBezTo>
                      <a:cubicBezTo>
                        <a:pt x="232" y="541"/>
                        <a:pt x="214" y="479"/>
                        <a:pt x="179" y="416"/>
                      </a:cubicBezTo>
                      <a:cubicBezTo>
                        <a:pt x="125" y="336"/>
                        <a:pt x="116" y="238"/>
                        <a:pt x="152" y="140"/>
                      </a:cubicBezTo>
                      <a:cubicBezTo>
                        <a:pt x="188" y="113"/>
                        <a:pt x="232" y="104"/>
                        <a:pt x="277" y="104"/>
                      </a:cubicBezTo>
                      <a:close/>
                      <a:moveTo>
                        <a:pt x="252" y="0"/>
                      </a:moveTo>
                      <a:cubicBezTo>
                        <a:pt x="187" y="0"/>
                        <a:pt x="121" y="26"/>
                        <a:pt x="72" y="68"/>
                      </a:cubicBezTo>
                      <a:cubicBezTo>
                        <a:pt x="63" y="77"/>
                        <a:pt x="63" y="86"/>
                        <a:pt x="54" y="86"/>
                      </a:cubicBezTo>
                      <a:cubicBezTo>
                        <a:pt x="0" y="211"/>
                        <a:pt x="18" y="354"/>
                        <a:pt x="80" y="461"/>
                      </a:cubicBezTo>
                      <a:cubicBezTo>
                        <a:pt x="107" y="514"/>
                        <a:pt x="134" y="568"/>
                        <a:pt x="143" y="630"/>
                      </a:cubicBezTo>
                      <a:cubicBezTo>
                        <a:pt x="196" y="835"/>
                        <a:pt x="348" y="996"/>
                        <a:pt x="491" y="996"/>
                      </a:cubicBezTo>
                      <a:cubicBezTo>
                        <a:pt x="509" y="996"/>
                        <a:pt x="518" y="996"/>
                        <a:pt x="535" y="987"/>
                      </a:cubicBezTo>
                      <a:cubicBezTo>
                        <a:pt x="562" y="987"/>
                        <a:pt x="589" y="969"/>
                        <a:pt x="598" y="942"/>
                      </a:cubicBezTo>
                      <a:cubicBezTo>
                        <a:pt x="651" y="862"/>
                        <a:pt x="607" y="693"/>
                        <a:pt x="527" y="407"/>
                      </a:cubicBezTo>
                      <a:cubicBezTo>
                        <a:pt x="518" y="354"/>
                        <a:pt x="500" y="291"/>
                        <a:pt x="482" y="238"/>
                      </a:cubicBezTo>
                      <a:cubicBezTo>
                        <a:pt x="446" y="104"/>
                        <a:pt x="384" y="24"/>
                        <a:pt x="303" y="6"/>
                      </a:cubicBezTo>
                      <a:cubicBezTo>
                        <a:pt x="287" y="2"/>
                        <a:pt x="270" y="0"/>
                        <a:pt x="2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7"/>
                <p:cNvSpPr/>
                <p:nvPr/>
              </p:nvSpPr>
              <p:spPr>
                <a:xfrm>
                  <a:off x="6651317" y="910737"/>
                  <a:ext cx="36976" cy="52421"/>
                </a:xfrm>
                <a:custGeom>
                  <a:rect b="b" l="l" r="r" t="t"/>
                  <a:pathLst>
                    <a:path extrusionOk="0" h="672" w="474">
                      <a:moveTo>
                        <a:pt x="182" y="1"/>
                      </a:moveTo>
                      <a:cubicBezTo>
                        <a:pt x="124" y="1"/>
                        <a:pt x="72" y="45"/>
                        <a:pt x="72" y="45"/>
                      </a:cubicBezTo>
                      <a:cubicBezTo>
                        <a:pt x="1" y="223"/>
                        <a:pt x="108" y="277"/>
                        <a:pt x="143" y="429"/>
                      </a:cubicBezTo>
                      <a:cubicBezTo>
                        <a:pt x="176" y="577"/>
                        <a:pt x="277" y="671"/>
                        <a:pt x="363" y="671"/>
                      </a:cubicBezTo>
                      <a:cubicBezTo>
                        <a:pt x="370" y="671"/>
                        <a:pt x="377" y="671"/>
                        <a:pt x="384" y="669"/>
                      </a:cubicBezTo>
                      <a:cubicBezTo>
                        <a:pt x="474" y="652"/>
                        <a:pt x="384" y="420"/>
                        <a:pt x="313" y="152"/>
                      </a:cubicBezTo>
                      <a:cubicBezTo>
                        <a:pt x="284" y="33"/>
                        <a:pt x="23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37"/>
                <p:cNvSpPr/>
                <p:nvPr/>
              </p:nvSpPr>
              <p:spPr>
                <a:xfrm>
                  <a:off x="6649913" y="906836"/>
                  <a:ext cx="40486" cy="60300"/>
                </a:xfrm>
                <a:custGeom>
                  <a:rect b="b" l="l" r="r" t="t"/>
                  <a:pathLst>
                    <a:path extrusionOk="0" h="773" w="519">
                      <a:moveTo>
                        <a:pt x="215" y="104"/>
                      </a:moveTo>
                      <a:cubicBezTo>
                        <a:pt x="242" y="113"/>
                        <a:pt x="269" y="148"/>
                        <a:pt x="286" y="211"/>
                      </a:cubicBezTo>
                      <a:cubicBezTo>
                        <a:pt x="295" y="255"/>
                        <a:pt x="304" y="300"/>
                        <a:pt x="322" y="345"/>
                      </a:cubicBezTo>
                      <a:cubicBezTo>
                        <a:pt x="358" y="443"/>
                        <a:pt x="376" y="559"/>
                        <a:pt x="385" y="666"/>
                      </a:cubicBezTo>
                      <a:cubicBezTo>
                        <a:pt x="331" y="666"/>
                        <a:pt x="242" y="586"/>
                        <a:pt x="215" y="461"/>
                      </a:cubicBezTo>
                      <a:cubicBezTo>
                        <a:pt x="197" y="416"/>
                        <a:pt x="179" y="371"/>
                        <a:pt x="161" y="327"/>
                      </a:cubicBezTo>
                      <a:cubicBezTo>
                        <a:pt x="117" y="264"/>
                        <a:pt x="108" y="193"/>
                        <a:pt x="135" y="131"/>
                      </a:cubicBezTo>
                      <a:cubicBezTo>
                        <a:pt x="153" y="113"/>
                        <a:pt x="188" y="104"/>
                        <a:pt x="215" y="104"/>
                      </a:cubicBezTo>
                      <a:close/>
                      <a:moveTo>
                        <a:pt x="201" y="0"/>
                      </a:moveTo>
                      <a:cubicBezTo>
                        <a:pt x="150" y="0"/>
                        <a:pt x="97" y="24"/>
                        <a:pt x="54" y="59"/>
                      </a:cubicBezTo>
                      <a:cubicBezTo>
                        <a:pt x="46" y="68"/>
                        <a:pt x="46" y="68"/>
                        <a:pt x="37" y="77"/>
                      </a:cubicBezTo>
                      <a:cubicBezTo>
                        <a:pt x="1" y="175"/>
                        <a:pt x="10" y="282"/>
                        <a:pt x="63" y="371"/>
                      </a:cubicBezTo>
                      <a:cubicBezTo>
                        <a:pt x="81" y="407"/>
                        <a:pt x="99" y="443"/>
                        <a:pt x="108" y="487"/>
                      </a:cubicBezTo>
                      <a:cubicBezTo>
                        <a:pt x="144" y="648"/>
                        <a:pt x="269" y="773"/>
                        <a:pt x="385" y="773"/>
                      </a:cubicBezTo>
                      <a:lnTo>
                        <a:pt x="411" y="773"/>
                      </a:lnTo>
                      <a:cubicBezTo>
                        <a:pt x="438" y="764"/>
                        <a:pt x="465" y="746"/>
                        <a:pt x="474" y="728"/>
                      </a:cubicBezTo>
                      <a:cubicBezTo>
                        <a:pt x="518" y="657"/>
                        <a:pt x="483" y="541"/>
                        <a:pt x="420" y="318"/>
                      </a:cubicBezTo>
                      <a:cubicBezTo>
                        <a:pt x="411" y="273"/>
                        <a:pt x="402" y="229"/>
                        <a:pt x="385" y="184"/>
                      </a:cubicBezTo>
                      <a:cubicBezTo>
                        <a:pt x="376" y="104"/>
                        <a:pt x="322" y="41"/>
                        <a:pt x="242" y="6"/>
                      </a:cubicBezTo>
                      <a:cubicBezTo>
                        <a:pt x="228" y="2"/>
                        <a:pt x="215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" name="Google Shape;611;p37"/>
              <p:cNvGrpSpPr/>
              <p:nvPr/>
            </p:nvGrpSpPr>
            <p:grpSpPr>
              <a:xfrm>
                <a:off x="7229604" y="472337"/>
                <a:ext cx="1657737" cy="1514356"/>
                <a:chOff x="7519079" y="472337"/>
                <a:chExt cx="1657737" cy="1514356"/>
              </a:xfrm>
            </p:grpSpPr>
            <p:sp>
              <p:nvSpPr>
                <p:cNvPr id="612" name="Google Shape;612;p37"/>
                <p:cNvSpPr/>
                <p:nvPr/>
              </p:nvSpPr>
              <p:spPr>
                <a:xfrm>
                  <a:off x="8956851" y="736079"/>
                  <a:ext cx="42514" cy="204614"/>
                </a:xfrm>
                <a:custGeom>
                  <a:rect b="b" l="l" r="r" t="t"/>
                  <a:pathLst>
                    <a:path extrusionOk="0" h="2623" w="545">
                      <a:moveTo>
                        <a:pt x="250" y="0"/>
                      </a:moveTo>
                      <a:lnTo>
                        <a:pt x="0" y="27"/>
                      </a:lnTo>
                      <a:lnTo>
                        <a:pt x="295" y="2623"/>
                      </a:lnTo>
                      <a:lnTo>
                        <a:pt x="544" y="2596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8951937" y="731165"/>
                  <a:ext cx="52265" cy="213741"/>
                </a:xfrm>
                <a:custGeom>
                  <a:rect b="b" l="l" r="r" t="t"/>
                  <a:pathLst>
                    <a:path extrusionOk="0" h="2740" w="670">
                      <a:moveTo>
                        <a:pt x="268" y="117"/>
                      </a:moveTo>
                      <a:lnTo>
                        <a:pt x="554" y="2606"/>
                      </a:lnTo>
                      <a:lnTo>
                        <a:pt x="402" y="2623"/>
                      </a:lnTo>
                      <a:lnTo>
                        <a:pt x="126" y="135"/>
                      </a:lnTo>
                      <a:lnTo>
                        <a:pt x="268" y="117"/>
                      </a:lnTo>
                      <a:close/>
                      <a:moveTo>
                        <a:pt x="313" y="1"/>
                      </a:moveTo>
                      <a:lnTo>
                        <a:pt x="54" y="27"/>
                      </a:lnTo>
                      <a:cubicBezTo>
                        <a:pt x="27" y="36"/>
                        <a:pt x="1" y="63"/>
                        <a:pt x="10" y="90"/>
                      </a:cubicBezTo>
                      <a:lnTo>
                        <a:pt x="304" y="2686"/>
                      </a:lnTo>
                      <a:cubicBezTo>
                        <a:pt x="304" y="2704"/>
                        <a:pt x="313" y="2713"/>
                        <a:pt x="322" y="2722"/>
                      </a:cubicBezTo>
                      <a:cubicBezTo>
                        <a:pt x="331" y="2731"/>
                        <a:pt x="349" y="2739"/>
                        <a:pt x="358" y="2739"/>
                      </a:cubicBezTo>
                      <a:lnTo>
                        <a:pt x="366" y="2739"/>
                      </a:lnTo>
                      <a:lnTo>
                        <a:pt x="625" y="2704"/>
                      </a:lnTo>
                      <a:cubicBezTo>
                        <a:pt x="652" y="2704"/>
                        <a:pt x="670" y="2677"/>
                        <a:pt x="670" y="2650"/>
                      </a:cubicBezTo>
                      <a:lnTo>
                        <a:pt x="366" y="45"/>
                      </a:lnTo>
                      <a:cubicBezTo>
                        <a:pt x="366" y="36"/>
                        <a:pt x="358" y="19"/>
                        <a:pt x="349" y="10"/>
                      </a:cubicBezTo>
                      <a:cubicBezTo>
                        <a:pt x="340" y="1"/>
                        <a:pt x="32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8956851" y="736079"/>
                  <a:ext cx="42514" cy="204614"/>
                </a:xfrm>
                <a:custGeom>
                  <a:rect b="b" l="l" r="r" t="t"/>
                  <a:pathLst>
                    <a:path extrusionOk="0" h="2623" w="545">
                      <a:moveTo>
                        <a:pt x="250" y="0"/>
                      </a:moveTo>
                      <a:lnTo>
                        <a:pt x="0" y="27"/>
                      </a:lnTo>
                      <a:lnTo>
                        <a:pt x="295" y="2623"/>
                      </a:lnTo>
                      <a:lnTo>
                        <a:pt x="544" y="2596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8951937" y="731165"/>
                  <a:ext cx="52265" cy="213741"/>
                </a:xfrm>
                <a:custGeom>
                  <a:rect b="b" l="l" r="r" t="t"/>
                  <a:pathLst>
                    <a:path extrusionOk="0" h="2740" w="670">
                      <a:moveTo>
                        <a:pt x="268" y="117"/>
                      </a:moveTo>
                      <a:lnTo>
                        <a:pt x="554" y="2606"/>
                      </a:lnTo>
                      <a:lnTo>
                        <a:pt x="402" y="2623"/>
                      </a:lnTo>
                      <a:lnTo>
                        <a:pt x="126" y="135"/>
                      </a:lnTo>
                      <a:lnTo>
                        <a:pt x="268" y="117"/>
                      </a:lnTo>
                      <a:close/>
                      <a:moveTo>
                        <a:pt x="313" y="1"/>
                      </a:moveTo>
                      <a:lnTo>
                        <a:pt x="54" y="27"/>
                      </a:lnTo>
                      <a:cubicBezTo>
                        <a:pt x="27" y="36"/>
                        <a:pt x="1" y="63"/>
                        <a:pt x="10" y="90"/>
                      </a:cubicBezTo>
                      <a:lnTo>
                        <a:pt x="304" y="2686"/>
                      </a:lnTo>
                      <a:cubicBezTo>
                        <a:pt x="304" y="2704"/>
                        <a:pt x="313" y="2713"/>
                        <a:pt x="322" y="2722"/>
                      </a:cubicBezTo>
                      <a:cubicBezTo>
                        <a:pt x="331" y="2731"/>
                        <a:pt x="349" y="2739"/>
                        <a:pt x="358" y="2739"/>
                      </a:cubicBezTo>
                      <a:lnTo>
                        <a:pt x="366" y="2739"/>
                      </a:lnTo>
                      <a:lnTo>
                        <a:pt x="625" y="2704"/>
                      </a:lnTo>
                      <a:cubicBezTo>
                        <a:pt x="652" y="2704"/>
                        <a:pt x="670" y="2677"/>
                        <a:pt x="670" y="2650"/>
                      </a:cubicBezTo>
                      <a:lnTo>
                        <a:pt x="366" y="45"/>
                      </a:lnTo>
                      <a:cubicBezTo>
                        <a:pt x="366" y="36"/>
                        <a:pt x="358" y="19"/>
                        <a:pt x="349" y="10"/>
                      </a:cubicBezTo>
                      <a:cubicBezTo>
                        <a:pt x="340" y="1"/>
                        <a:pt x="32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8956851" y="735377"/>
                  <a:ext cx="22310" cy="27927"/>
                </a:xfrm>
                <a:custGeom>
                  <a:rect b="b" l="l" r="r" t="t"/>
                  <a:pathLst>
                    <a:path extrusionOk="0" h="358" w="286">
                      <a:moveTo>
                        <a:pt x="250" y="0"/>
                      </a:moveTo>
                      <a:lnTo>
                        <a:pt x="0" y="36"/>
                      </a:lnTo>
                      <a:lnTo>
                        <a:pt x="36" y="357"/>
                      </a:lnTo>
                      <a:lnTo>
                        <a:pt x="286" y="321"/>
                      </a:ln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8951937" y="731165"/>
                  <a:ext cx="32139" cy="35571"/>
                </a:xfrm>
                <a:custGeom>
                  <a:rect b="b" l="l" r="r" t="t"/>
                  <a:pathLst>
                    <a:path extrusionOk="0" h="456" w="412">
                      <a:moveTo>
                        <a:pt x="268" y="117"/>
                      </a:moveTo>
                      <a:lnTo>
                        <a:pt x="295" y="331"/>
                      </a:lnTo>
                      <a:lnTo>
                        <a:pt x="143" y="349"/>
                      </a:lnTo>
                      <a:lnTo>
                        <a:pt x="126" y="135"/>
                      </a:lnTo>
                      <a:lnTo>
                        <a:pt x="268" y="117"/>
                      </a:lnTo>
                      <a:close/>
                      <a:moveTo>
                        <a:pt x="313" y="1"/>
                      </a:moveTo>
                      <a:lnTo>
                        <a:pt x="54" y="27"/>
                      </a:lnTo>
                      <a:cubicBezTo>
                        <a:pt x="27" y="36"/>
                        <a:pt x="1" y="63"/>
                        <a:pt x="10" y="90"/>
                      </a:cubicBezTo>
                      <a:lnTo>
                        <a:pt x="45" y="411"/>
                      </a:lnTo>
                      <a:cubicBezTo>
                        <a:pt x="45" y="438"/>
                        <a:pt x="72" y="456"/>
                        <a:pt x="99" y="456"/>
                      </a:cubicBezTo>
                      <a:lnTo>
                        <a:pt x="108" y="456"/>
                      </a:lnTo>
                      <a:lnTo>
                        <a:pt x="358" y="429"/>
                      </a:lnTo>
                      <a:cubicBezTo>
                        <a:pt x="375" y="429"/>
                        <a:pt x="384" y="420"/>
                        <a:pt x="393" y="411"/>
                      </a:cubicBezTo>
                      <a:cubicBezTo>
                        <a:pt x="402" y="402"/>
                        <a:pt x="411" y="384"/>
                        <a:pt x="411" y="366"/>
                      </a:cubicBezTo>
                      <a:lnTo>
                        <a:pt x="366" y="45"/>
                      </a:lnTo>
                      <a:cubicBezTo>
                        <a:pt x="366" y="36"/>
                        <a:pt x="358" y="19"/>
                        <a:pt x="349" y="10"/>
                      </a:cubicBezTo>
                      <a:cubicBezTo>
                        <a:pt x="340" y="1"/>
                        <a:pt x="32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8993671" y="755503"/>
                  <a:ext cx="33543" cy="185190"/>
                </a:xfrm>
                <a:custGeom>
                  <a:rect b="b" l="l" r="r" t="t"/>
                  <a:pathLst>
                    <a:path extrusionOk="0" h="2374" w="430">
                      <a:moveTo>
                        <a:pt x="197" y="1"/>
                      </a:moveTo>
                      <a:lnTo>
                        <a:pt x="1" y="2356"/>
                      </a:lnTo>
                      <a:lnTo>
                        <a:pt x="233" y="2374"/>
                      </a:lnTo>
                      <a:lnTo>
                        <a:pt x="429" y="19"/>
                      </a:ln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8990239" y="750666"/>
                  <a:ext cx="41812" cy="193693"/>
                </a:xfrm>
                <a:custGeom>
                  <a:rect b="b" l="l" r="r" t="t"/>
                  <a:pathLst>
                    <a:path extrusionOk="0" h="2483" w="536">
                      <a:moveTo>
                        <a:pt x="295" y="116"/>
                      </a:moveTo>
                      <a:lnTo>
                        <a:pt x="420" y="125"/>
                      </a:lnTo>
                      <a:lnTo>
                        <a:pt x="232" y="2373"/>
                      </a:lnTo>
                      <a:lnTo>
                        <a:pt x="107" y="2365"/>
                      </a:lnTo>
                      <a:lnTo>
                        <a:pt x="295" y="116"/>
                      </a:lnTo>
                      <a:close/>
                      <a:moveTo>
                        <a:pt x="250" y="0"/>
                      </a:moveTo>
                      <a:cubicBezTo>
                        <a:pt x="241" y="0"/>
                        <a:pt x="223" y="9"/>
                        <a:pt x="214" y="18"/>
                      </a:cubicBezTo>
                      <a:cubicBezTo>
                        <a:pt x="206" y="27"/>
                        <a:pt x="197" y="36"/>
                        <a:pt x="197" y="54"/>
                      </a:cubicBezTo>
                      <a:lnTo>
                        <a:pt x="0" y="2409"/>
                      </a:lnTo>
                      <a:cubicBezTo>
                        <a:pt x="0" y="2418"/>
                        <a:pt x="0" y="2436"/>
                        <a:pt x="9" y="2445"/>
                      </a:cubicBezTo>
                      <a:cubicBezTo>
                        <a:pt x="18" y="2454"/>
                        <a:pt x="36" y="2463"/>
                        <a:pt x="45" y="2463"/>
                      </a:cubicBezTo>
                      <a:lnTo>
                        <a:pt x="277" y="2481"/>
                      </a:lnTo>
                      <a:cubicBezTo>
                        <a:pt x="282" y="2482"/>
                        <a:pt x="286" y="2482"/>
                        <a:pt x="290" y="2482"/>
                      </a:cubicBezTo>
                      <a:cubicBezTo>
                        <a:pt x="317" y="2482"/>
                        <a:pt x="332" y="2459"/>
                        <a:pt x="339" y="2436"/>
                      </a:cubicBezTo>
                      <a:lnTo>
                        <a:pt x="536" y="81"/>
                      </a:lnTo>
                      <a:cubicBezTo>
                        <a:pt x="536" y="54"/>
                        <a:pt x="518" y="27"/>
                        <a:pt x="482" y="27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8993671" y="755503"/>
                  <a:ext cx="33543" cy="185190"/>
                </a:xfrm>
                <a:custGeom>
                  <a:rect b="b" l="l" r="r" t="t"/>
                  <a:pathLst>
                    <a:path extrusionOk="0" h="2374" w="430">
                      <a:moveTo>
                        <a:pt x="197" y="1"/>
                      </a:moveTo>
                      <a:lnTo>
                        <a:pt x="1" y="2356"/>
                      </a:lnTo>
                      <a:lnTo>
                        <a:pt x="233" y="2374"/>
                      </a:lnTo>
                      <a:lnTo>
                        <a:pt x="429" y="19"/>
                      </a:ln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8990239" y="750666"/>
                  <a:ext cx="41812" cy="193693"/>
                </a:xfrm>
                <a:custGeom>
                  <a:rect b="b" l="l" r="r" t="t"/>
                  <a:pathLst>
                    <a:path extrusionOk="0" h="2483" w="536">
                      <a:moveTo>
                        <a:pt x="295" y="116"/>
                      </a:moveTo>
                      <a:lnTo>
                        <a:pt x="420" y="125"/>
                      </a:lnTo>
                      <a:lnTo>
                        <a:pt x="232" y="2373"/>
                      </a:lnTo>
                      <a:lnTo>
                        <a:pt x="107" y="2365"/>
                      </a:lnTo>
                      <a:lnTo>
                        <a:pt x="295" y="116"/>
                      </a:lnTo>
                      <a:close/>
                      <a:moveTo>
                        <a:pt x="250" y="0"/>
                      </a:moveTo>
                      <a:cubicBezTo>
                        <a:pt x="241" y="0"/>
                        <a:pt x="223" y="9"/>
                        <a:pt x="214" y="18"/>
                      </a:cubicBezTo>
                      <a:cubicBezTo>
                        <a:pt x="206" y="27"/>
                        <a:pt x="197" y="36"/>
                        <a:pt x="197" y="54"/>
                      </a:cubicBezTo>
                      <a:lnTo>
                        <a:pt x="0" y="2409"/>
                      </a:lnTo>
                      <a:cubicBezTo>
                        <a:pt x="0" y="2418"/>
                        <a:pt x="0" y="2436"/>
                        <a:pt x="9" y="2445"/>
                      </a:cubicBezTo>
                      <a:cubicBezTo>
                        <a:pt x="18" y="2454"/>
                        <a:pt x="36" y="2463"/>
                        <a:pt x="45" y="2463"/>
                      </a:cubicBezTo>
                      <a:lnTo>
                        <a:pt x="277" y="2481"/>
                      </a:lnTo>
                      <a:cubicBezTo>
                        <a:pt x="282" y="2482"/>
                        <a:pt x="286" y="2482"/>
                        <a:pt x="290" y="2482"/>
                      </a:cubicBezTo>
                      <a:cubicBezTo>
                        <a:pt x="317" y="2482"/>
                        <a:pt x="332" y="2459"/>
                        <a:pt x="339" y="2436"/>
                      </a:cubicBezTo>
                      <a:lnTo>
                        <a:pt x="536" y="81"/>
                      </a:lnTo>
                      <a:cubicBezTo>
                        <a:pt x="536" y="54"/>
                        <a:pt x="518" y="27"/>
                        <a:pt x="482" y="27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9007635" y="755503"/>
                  <a:ext cx="20282" cy="23792"/>
                </a:xfrm>
                <a:custGeom>
                  <a:rect b="b" l="l" r="r" t="t"/>
                  <a:pathLst>
                    <a:path extrusionOk="0" h="305" w="260">
                      <a:moveTo>
                        <a:pt x="27" y="1"/>
                      </a:moveTo>
                      <a:lnTo>
                        <a:pt x="0" y="286"/>
                      </a:lnTo>
                      <a:lnTo>
                        <a:pt x="232" y="304"/>
                      </a:lnTo>
                      <a:lnTo>
                        <a:pt x="259" y="19"/>
                      </a:lnTo>
                      <a:lnTo>
                        <a:pt x="2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9003422" y="750666"/>
                  <a:ext cx="28629" cy="32763"/>
                </a:xfrm>
                <a:custGeom>
                  <a:rect b="b" l="l" r="r" t="t"/>
                  <a:pathLst>
                    <a:path extrusionOk="0" h="420" w="367">
                      <a:moveTo>
                        <a:pt x="126" y="116"/>
                      </a:moveTo>
                      <a:lnTo>
                        <a:pt x="251" y="125"/>
                      </a:lnTo>
                      <a:lnTo>
                        <a:pt x="233" y="313"/>
                      </a:lnTo>
                      <a:lnTo>
                        <a:pt x="108" y="295"/>
                      </a:lnTo>
                      <a:lnTo>
                        <a:pt x="126" y="116"/>
                      </a:lnTo>
                      <a:close/>
                      <a:moveTo>
                        <a:pt x="81" y="0"/>
                      </a:moveTo>
                      <a:cubicBezTo>
                        <a:pt x="72" y="0"/>
                        <a:pt x="54" y="9"/>
                        <a:pt x="45" y="18"/>
                      </a:cubicBezTo>
                      <a:cubicBezTo>
                        <a:pt x="37" y="27"/>
                        <a:pt x="28" y="36"/>
                        <a:pt x="28" y="54"/>
                      </a:cubicBezTo>
                      <a:lnTo>
                        <a:pt x="1" y="339"/>
                      </a:lnTo>
                      <a:cubicBezTo>
                        <a:pt x="1" y="357"/>
                        <a:pt x="1" y="375"/>
                        <a:pt x="10" y="384"/>
                      </a:cubicBezTo>
                      <a:cubicBezTo>
                        <a:pt x="28" y="393"/>
                        <a:pt x="37" y="402"/>
                        <a:pt x="54" y="402"/>
                      </a:cubicBezTo>
                      <a:lnTo>
                        <a:pt x="286" y="420"/>
                      </a:lnTo>
                      <a:cubicBezTo>
                        <a:pt x="313" y="420"/>
                        <a:pt x="340" y="402"/>
                        <a:pt x="340" y="375"/>
                      </a:cubicBezTo>
                      <a:lnTo>
                        <a:pt x="367" y="81"/>
                      </a:lnTo>
                      <a:cubicBezTo>
                        <a:pt x="367" y="54"/>
                        <a:pt x="349" y="27"/>
                        <a:pt x="313" y="27"/>
                      </a:cubicBezTo>
                      <a:lnTo>
                        <a:pt x="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9025031" y="733973"/>
                  <a:ext cx="33465" cy="185190"/>
                </a:xfrm>
                <a:custGeom>
                  <a:rect b="b" l="l" r="r" t="t"/>
                  <a:pathLst>
                    <a:path extrusionOk="0" h="2374" w="429">
                      <a:moveTo>
                        <a:pt x="197" y="0"/>
                      </a:moveTo>
                      <a:lnTo>
                        <a:pt x="0" y="2356"/>
                      </a:lnTo>
                      <a:lnTo>
                        <a:pt x="232" y="2373"/>
                      </a:lnTo>
                      <a:lnTo>
                        <a:pt x="429" y="18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9020818" y="729760"/>
                  <a:ext cx="41890" cy="193537"/>
                </a:xfrm>
                <a:custGeom>
                  <a:rect b="b" l="l" r="r" t="t"/>
                  <a:pathLst>
                    <a:path extrusionOk="0" h="2481" w="537">
                      <a:moveTo>
                        <a:pt x="295" y="117"/>
                      </a:moveTo>
                      <a:lnTo>
                        <a:pt x="420" y="126"/>
                      </a:lnTo>
                      <a:lnTo>
                        <a:pt x="233" y="2374"/>
                      </a:lnTo>
                      <a:lnTo>
                        <a:pt x="108" y="2365"/>
                      </a:lnTo>
                      <a:lnTo>
                        <a:pt x="295" y="117"/>
                      </a:lnTo>
                      <a:close/>
                      <a:moveTo>
                        <a:pt x="260" y="1"/>
                      </a:moveTo>
                      <a:cubicBezTo>
                        <a:pt x="224" y="1"/>
                        <a:pt x="206" y="19"/>
                        <a:pt x="197" y="54"/>
                      </a:cubicBezTo>
                      <a:lnTo>
                        <a:pt x="1" y="2410"/>
                      </a:lnTo>
                      <a:cubicBezTo>
                        <a:pt x="1" y="2436"/>
                        <a:pt x="19" y="2463"/>
                        <a:pt x="54" y="2463"/>
                      </a:cubicBezTo>
                      <a:lnTo>
                        <a:pt x="286" y="2481"/>
                      </a:lnTo>
                      <a:cubicBezTo>
                        <a:pt x="295" y="2481"/>
                        <a:pt x="313" y="2481"/>
                        <a:pt x="322" y="2472"/>
                      </a:cubicBezTo>
                      <a:cubicBezTo>
                        <a:pt x="331" y="2463"/>
                        <a:pt x="340" y="2445"/>
                        <a:pt x="340" y="2436"/>
                      </a:cubicBezTo>
                      <a:lnTo>
                        <a:pt x="536" y="81"/>
                      </a:lnTo>
                      <a:cubicBezTo>
                        <a:pt x="536" y="63"/>
                        <a:pt x="536" y="54"/>
                        <a:pt x="527" y="37"/>
                      </a:cubicBezTo>
                      <a:cubicBezTo>
                        <a:pt x="518" y="28"/>
                        <a:pt x="500" y="28"/>
                        <a:pt x="492" y="19"/>
                      </a:cubicBezTo>
                      <a:lnTo>
                        <a:pt x="2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9025031" y="733973"/>
                  <a:ext cx="33465" cy="185190"/>
                </a:xfrm>
                <a:custGeom>
                  <a:rect b="b" l="l" r="r" t="t"/>
                  <a:pathLst>
                    <a:path extrusionOk="0" h="2374" w="429">
                      <a:moveTo>
                        <a:pt x="197" y="0"/>
                      </a:moveTo>
                      <a:lnTo>
                        <a:pt x="0" y="2356"/>
                      </a:lnTo>
                      <a:lnTo>
                        <a:pt x="232" y="2373"/>
                      </a:lnTo>
                      <a:lnTo>
                        <a:pt x="429" y="18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9020818" y="729760"/>
                  <a:ext cx="41890" cy="193537"/>
                </a:xfrm>
                <a:custGeom>
                  <a:rect b="b" l="l" r="r" t="t"/>
                  <a:pathLst>
                    <a:path extrusionOk="0" h="2481" w="537">
                      <a:moveTo>
                        <a:pt x="295" y="117"/>
                      </a:moveTo>
                      <a:lnTo>
                        <a:pt x="420" y="126"/>
                      </a:lnTo>
                      <a:lnTo>
                        <a:pt x="233" y="2374"/>
                      </a:lnTo>
                      <a:lnTo>
                        <a:pt x="108" y="2365"/>
                      </a:lnTo>
                      <a:lnTo>
                        <a:pt x="295" y="117"/>
                      </a:lnTo>
                      <a:close/>
                      <a:moveTo>
                        <a:pt x="260" y="1"/>
                      </a:moveTo>
                      <a:cubicBezTo>
                        <a:pt x="224" y="1"/>
                        <a:pt x="206" y="19"/>
                        <a:pt x="197" y="54"/>
                      </a:cubicBezTo>
                      <a:lnTo>
                        <a:pt x="1" y="2410"/>
                      </a:lnTo>
                      <a:cubicBezTo>
                        <a:pt x="1" y="2436"/>
                        <a:pt x="19" y="2463"/>
                        <a:pt x="54" y="2463"/>
                      </a:cubicBezTo>
                      <a:lnTo>
                        <a:pt x="286" y="2481"/>
                      </a:lnTo>
                      <a:cubicBezTo>
                        <a:pt x="295" y="2481"/>
                        <a:pt x="313" y="2481"/>
                        <a:pt x="322" y="2472"/>
                      </a:cubicBezTo>
                      <a:cubicBezTo>
                        <a:pt x="331" y="2463"/>
                        <a:pt x="340" y="2445"/>
                        <a:pt x="340" y="2436"/>
                      </a:cubicBezTo>
                      <a:lnTo>
                        <a:pt x="536" y="81"/>
                      </a:lnTo>
                      <a:cubicBezTo>
                        <a:pt x="536" y="63"/>
                        <a:pt x="536" y="54"/>
                        <a:pt x="527" y="37"/>
                      </a:cubicBezTo>
                      <a:cubicBezTo>
                        <a:pt x="518" y="28"/>
                        <a:pt x="500" y="28"/>
                        <a:pt x="492" y="19"/>
                      </a:cubicBezTo>
                      <a:lnTo>
                        <a:pt x="2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9038916" y="734675"/>
                  <a:ext cx="19580" cy="23714"/>
                </a:xfrm>
                <a:custGeom>
                  <a:rect b="b" l="l" r="r" t="t"/>
                  <a:pathLst>
                    <a:path extrusionOk="0" h="304" w="251">
                      <a:moveTo>
                        <a:pt x="19" y="0"/>
                      </a:moveTo>
                      <a:lnTo>
                        <a:pt x="1" y="286"/>
                      </a:lnTo>
                      <a:lnTo>
                        <a:pt x="224" y="304"/>
                      </a:lnTo>
                      <a:lnTo>
                        <a:pt x="251" y="18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9034080" y="729760"/>
                  <a:ext cx="28629" cy="32841"/>
                </a:xfrm>
                <a:custGeom>
                  <a:rect b="b" l="l" r="r" t="t"/>
                  <a:pathLst>
                    <a:path extrusionOk="0" h="421" w="367">
                      <a:moveTo>
                        <a:pt x="125" y="117"/>
                      </a:moveTo>
                      <a:lnTo>
                        <a:pt x="250" y="126"/>
                      </a:lnTo>
                      <a:lnTo>
                        <a:pt x="232" y="313"/>
                      </a:lnTo>
                      <a:lnTo>
                        <a:pt x="116" y="295"/>
                      </a:lnTo>
                      <a:lnTo>
                        <a:pt x="125" y="117"/>
                      </a:lnTo>
                      <a:close/>
                      <a:moveTo>
                        <a:pt x="90" y="1"/>
                      </a:moveTo>
                      <a:cubicBezTo>
                        <a:pt x="54" y="1"/>
                        <a:pt x="36" y="28"/>
                        <a:pt x="27" y="54"/>
                      </a:cubicBezTo>
                      <a:lnTo>
                        <a:pt x="9" y="349"/>
                      </a:lnTo>
                      <a:cubicBezTo>
                        <a:pt x="0" y="376"/>
                        <a:pt x="27" y="402"/>
                        <a:pt x="54" y="402"/>
                      </a:cubicBezTo>
                      <a:lnTo>
                        <a:pt x="286" y="420"/>
                      </a:lnTo>
                      <a:cubicBezTo>
                        <a:pt x="295" y="420"/>
                        <a:pt x="313" y="420"/>
                        <a:pt x="322" y="411"/>
                      </a:cubicBezTo>
                      <a:cubicBezTo>
                        <a:pt x="330" y="402"/>
                        <a:pt x="339" y="384"/>
                        <a:pt x="339" y="376"/>
                      </a:cubicBezTo>
                      <a:lnTo>
                        <a:pt x="366" y="81"/>
                      </a:lnTo>
                      <a:cubicBezTo>
                        <a:pt x="366" y="63"/>
                        <a:pt x="366" y="54"/>
                        <a:pt x="357" y="45"/>
                      </a:cubicBezTo>
                      <a:cubicBezTo>
                        <a:pt x="348" y="28"/>
                        <a:pt x="330" y="28"/>
                        <a:pt x="322" y="28"/>
                      </a:cubicBez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8949831" y="818142"/>
                  <a:ext cx="109367" cy="129570"/>
                </a:xfrm>
                <a:custGeom>
                  <a:rect b="b" l="l" r="r" t="t"/>
                  <a:pathLst>
                    <a:path extrusionOk="0" h="1661" w="1402">
                      <a:moveTo>
                        <a:pt x="1" y="1"/>
                      </a:moveTo>
                      <a:lnTo>
                        <a:pt x="1" y="1660"/>
                      </a:lnTo>
                      <a:lnTo>
                        <a:pt x="1402" y="1660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8945696" y="814008"/>
                  <a:ext cx="117713" cy="137839"/>
                </a:xfrm>
                <a:custGeom>
                  <a:rect b="b" l="l" r="r" t="t"/>
                  <a:pathLst>
                    <a:path extrusionOk="0" h="1767" w="1509">
                      <a:moveTo>
                        <a:pt x="1401" y="107"/>
                      </a:moveTo>
                      <a:lnTo>
                        <a:pt x="1401" y="1660"/>
                      </a:lnTo>
                      <a:lnTo>
                        <a:pt x="107" y="1660"/>
                      </a:lnTo>
                      <a:lnTo>
                        <a:pt x="107" y="107"/>
                      </a:lnTo>
                      <a:close/>
                      <a:moveTo>
                        <a:pt x="54" y="0"/>
                      </a:moveTo>
                      <a:cubicBezTo>
                        <a:pt x="18" y="0"/>
                        <a:pt x="0" y="27"/>
                        <a:pt x="0" y="54"/>
                      </a:cubicBezTo>
                      <a:lnTo>
                        <a:pt x="0" y="1713"/>
                      </a:lnTo>
                      <a:cubicBezTo>
                        <a:pt x="0" y="1749"/>
                        <a:pt x="18" y="1767"/>
                        <a:pt x="54" y="1767"/>
                      </a:cubicBezTo>
                      <a:lnTo>
                        <a:pt x="1455" y="1767"/>
                      </a:lnTo>
                      <a:cubicBezTo>
                        <a:pt x="1481" y="1767"/>
                        <a:pt x="1508" y="1749"/>
                        <a:pt x="1508" y="1713"/>
                      </a:cubicBezTo>
                      <a:lnTo>
                        <a:pt x="1508" y="54"/>
                      </a:lnTo>
                      <a:cubicBezTo>
                        <a:pt x="1508" y="27"/>
                        <a:pt x="1481" y="0"/>
                        <a:pt x="14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874017" y="827191"/>
                  <a:ext cx="54995" cy="102424"/>
                </a:xfrm>
                <a:custGeom>
                  <a:rect b="b" l="l" r="r" t="t"/>
                  <a:pathLst>
                    <a:path extrusionOk="0" h="1313" w="705">
                      <a:moveTo>
                        <a:pt x="107" y="1"/>
                      </a:moveTo>
                      <a:cubicBezTo>
                        <a:pt x="54" y="1"/>
                        <a:pt x="0" y="45"/>
                        <a:pt x="0" y="108"/>
                      </a:cubicBezTo>
                      <a:cubicBezTo>
                        <a:pt x="0" y="170"/>
                        <a:pt x="54" y="215"/>
                        <a:pt x="107" y="215"/>
                      </a:cubicBezTo>
                      <a:lnTo>
                        <a:pt x="285" y="215"/>
                      </a:lnTo>
                      <a:cubicBezTo>
                        <a:pt x="401" y="215"/>
                        <a:pt x="491" y="304"/>
                        <a:pt x="491" y="420"/>
                      </a:cubicBezTo>
                      <a:lnTo>
                        <a:pt x="491" y="893"/>
                      </a:lnTo>
                      <a:cubicBezTo>
                        <a:pt x="491" y="1000"/>
                        <a:pt x="401" y="1089"/>
                        <a:pt x="285" y="1089"/>
                      </a:cubicBezTo>
                      <a:lnTo>
                        <a:pt x="152" y="1089"/>
                      </a:lnTo>
                      <a:cubicBezTo>
                        <a:pt x="89" y="1089"/>
                        <a:pt x="45" y="1143"/>
                        <a:pt x="45" y="1196"/>
                      </a:cubicBezTo>
                      <a:cubicBezTo>
                        <a:pt x="45" y="1259"/>
                        <a:pt x="89" y="1312"/>
                        <a:pt x="152" y="1312"/>
                      </a:cubicBezTo>
                      <a:lnTo>
                        <a:pt x="285" y="1312"/>
                      </a:lnTo>
                      <a:cubicBezTo>
                        <a:pt x="517" y="1312"/>
                        <a:pt x="705" y="1125"/>
                        <a:pt x="705" y="893"/>
                      </a:cubicBezTo>
                      <a:lnTo>
                        <a:pt x="705" y="420"/>
                      </a:lnTo>
                      <a:cubicBezTo>
                        <a:pt x="705" y="188"/>
                        <a:pt x="517" y="1"/>
                        <a:pt x="2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7869804" y="823057"/>
                  <a:ext cx="63420" cy="110693"/>
                </a:xfrm>
                <a:custGeom>
                  <a:rect b="b" l="l" r="r" t="t"/>
                  <a:pathLst>
                    <a:path extrusionOk="0" h="1419" w="813">
                      <a:moveTo>
                        <a:pt x="339" y="107"/>
                      </a:moveTo>
                      <a:cubicBezTo>
                        <a:pt x="545" y="107"/>
                        <a:pt x="705" y="268"/>
                        <a:pt x="705" y="473"/>
                      </a:cubicBezTo>
                      <a:lnTo>
                        <a:pt x="705" y="946"/>
                      </a:lnTo>
                      <a:cubicBezTo>
                        <a:pt x="705" y="1142"/>
                        <a:pt x="545" y="1312"/>
                        <a:pt x="339" y="1312"/>
                      </a:cubicBezTo>
                      <a:lnTo>
                        <a:pt x="206" y="1312"/>
                      </a:lnTo>
                      <a:cubicBezTo>
                        <a:pt x="170" y="1312"/>
                        <a:pt x="152" y="1285"/>
                        <a:pt x="152" y="1249"/>
                      </a:cubicBezTo>
                      <a:cubicBezTo>
                        <a:pt x="152" y="1222"/>
                        <a:pt x="170" y="1196"/>
                        <a:pt x="206" y="1196"/>
                      </a:cubicBezTo>
                      <a:lnTo>
                        <a:pt x="339" y="1196"/>
                      </a:lnTo>
                      <a:cubicBezTo>
                        <a:pt x="482" y="1196"/>
                        <a:pt x="598" y="1089"/>
                        <a:pt x="598" y="946"/>
                      </a:cubicBezTo>
                      <a:lnTo>
                        <a:pt x="598" y="473"/>
                      </a:lnTo>
                      <a:cubicBezTo>
                        <a:pt x="598" y="330"/>
                        <a:pt x="482" y="214"/>
                        <a:pt x="339" y="214"/>
                      </a:cubicBezTo>
                      <a:lnTo>
                        <a:pt x="161" y="214"/>
                      </a:lnTo>
                      <a:cubicBezTo>
                        <a:pt x="134" y="214"/>
                        <a:pt x="108" y="188"/>
                        <a:pt x="108" y="161"/>
                      </a:cubicBezTo>
                      <a:cubicBezTo>
                        <a:pt x="108" y="134"/>
                        <a:pt x="134" y="107"/>
                        <a:pt x="161" y="107"/>
                      </a:cubicBezTo>
                      <a:close/>
                      <a:moveTo>
                        <a:pt x="161" y="0"/>
                      </a:moveTo>
                      <a:cubicBezTo>
                        <a:pt x="72" y="0"/>
                        <a:pt x="0" y="72"/>
                        <a:pt x="0" y="161"/>
                      </a:cubicBezTo>
                      <a:cubicBezTo>
                        <a:pt x="0" y="250"/>
                        <a:pt x="72" y="321"/>
                        <a:pt x="161" y="321"/>
                      </a:cubicBezTo>
                      <a:lnTo>
                        <a:pt x="339" y="321"/>
                      </a:lnTo>
                      <a:cubicBezTo>
                        <a:pt x="420" y="321"/>
                        <a:pt x="491" y="393"/>
                        <a:pt x="491" y="473"/>
                      </a:cubicBezTo>
                      <a:lnTo>
                        <a:pt x="491" y="946"/>
                      </a:lnTo>
                      <a:cubicBezTo>
                        <a:pt x="491" y="1026"/>
                        <a:pt x="420" y="1089"/>
                        <a:pt x="339" y="1089"/>
                      </a:cubicBezTo>
                      <a:lnTo>
                        <a:pt x="206" y="1089"/>
                      </a:lnTo>
                      <a:cubicBezTo>
                        <a:pt x="116" y="1089"/>
                        <a:pt x="45" y="1160"/>
                        <a:pt x="45" y="1249"/>
                      </a:cubicBezTo>
                      <a:cubicBezTo>
                        <a:pt x="45" y="1338"/>
                        <a:pt x="116" y="1419"/>
                        <a:pt x="206" y="1419"/>
                      </a:cubicBezTo>
                      <a:lnTo>
                        <a:pt x="339" y="1419"/>
                      </a:lnTo>
                      <a:cubicBezTo>
                        <a:pt x="598" y="1419"/>
                        <a:pt x="812" y="1205"/>
                        <a:pt x="812" y="946"/>
                      </a:cubicBezTo>
                      <a:lnTo>
                        <a:pt x="812" y="473"/>
                      </a:lnTo>
                      <a:cubicBezTo>
                        <a:pt x="812" y="214"/>
                        <a:pt x="598" y="0"/>
                        <a:pt x="3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7798817" y="799343"/>
                  <a:ext cx="102346" cy="150398"/>
                </a:xfrm>
                <a:custGeom>
                  <a:rect b="b" l="l" r="r" t="t"/>
                  <a:pathLst>
                    <a:path extrusionOk="0" h="1928" w="1312">
                      <a:moveTo>
                        <a:pt x="1" y="1"/>
                      </a:moveTo>
                      <a:lnTo>
                        <a:pt x="1" y="1928"/>
                      </a:lnTo>
                      <a:lnTo>
                        <a:pt x="1312" y="1928"/>
                      </a:lnTo>
                      <a:lnTo>
                        <a:pt x="1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794682" y="795208"/>
                  <a:ext cx="110693" cy="158745"/>
                </a:xfrm>
                <a:custGeom>
                  <a:rect b="b" l="l" r="r" t="t"/>
                  <a:pathLst>
                    <a:path extrusionOk="0" h="2035" w="1419">
                      <a:moveTo>
                        <a:pt x="1302" y="107"/>
                      </a:moveTo>
                      <a:lnTo>
                        <a:pt x="1302" y="1927"/>
                      </a:lnTo>
                      <a:lnTo>
                        <a:pt x="107" y="1927"/>
                      </a:lnTo>
                      <a:lnTo>
                        <a:pt x="107" y="107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0" y="18"/>
                        <a:pt x="0" y="54"/>
                      </a:cubicBezTo>
                      <a:lnTo>
                        <a:pt x="0" y="1981"/>
                      </a:lnTo>
                      <a:cubicBezTo>
                        <a:pt x="0" y="2008"/>
                        <a:pt x="27" y="2034"/>
                        <a:pt x="54" y="2034"/>
                      </a:cubicBezTo>
                      <a:lnTo>
                        <a:pt x="1356" y="2034"/>
                      </a:lnTo>
                      <a:cubicBezTo>
                        <a:pt x="1392" y="2034"/>
                        <a:pt x="1410" y="2008"/>
                        <a:pt x="1418" y="1981"/>
                      </a:cubicBezTo>
                      <a:lnTo>
                        <a:pt x="1418" y="54"/>
                      </a:lnTo>
                      <a:cubicBezTo>
                        <a:pt x="1418" y="18"/>
                        <a:pt x="1392" y="0"/>
                        <a:pt x="13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8275526" y="931565"/>
                  <a:ext cx="450337" cy="19580"/>
                </a:xfrm>
                <a:custGeom>
                  <a:rect b="b" l="l" r="r" t="t"/>
                  <a:pathLst>
                    <a:path extrusionOk="0" h="251" w="5773">
                      <a:moveTo>
                        <a:pt x="0" y="1"/>
                      </a:moveTo>
                      <a:lnTo>
                        <a:pt x="0" y="251"/>
                      </a:lnTo>
                      <a:lnTo>
                        <a:pt x="5772" y="251"/>
                      </a:lnTo>
                      <a:lnTo>
                        <a:pt x="577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8271314" y="927430"/>
                  <a:ext cx="458684" cy="27927"/>
                </a:xfrm>
                <a:custGeom>
                  <a:rect b="b" l="l" r="r" t="t"/>
                  <a:pathLst>
                    <a:path extrusionOk="0" h="358" w="5880">
                      <a:moveTo>
                        <a:pt x="5773" y="107"/>
                      </a:moveTo>
                      <a:lnTo>
                        <a:pt x="5773" y="250"/>
                      </a:lnTo>
                      <a:lnTo>
                        <a:pt x="108" y="250"/>
                      </a:lnTo>
                      <a:lnTo>
                        <a:pt x="108" y="107"/>
                      </a:lnTo>
                      <a:close/>
                      <a:moveTo>
                        <a:pt x="54" y="0"/>
                      </a:moveTo>
                      <a:cubicBezTo>
                        <a:pt x="19" y="0"/>
                        <a:pt x="1" y="18"/>
                        <a:pt x="1" y="54"/>
                      </a:cubicBezTo>
                      <a:lnTo>
                        <a:pt x="1" y="304"/>
                      </a:lnTo>
                      <a:cubicBezTo>
                        <a:pt x="1" y="339"/>
                        <a:pt x="19" y="357"/>
                        <a:pt x="54" y="357"/>
                      </a:cubicBezTo>
                      <a:lnTo>
                        <a:pt x="5826" y="357"/>
                      </a:lnTo>
                      <a:cubicBezTo>
                        <a:pt x="5853" y="357"/>
                        <a:pt x="5880" y="339"/>
                        <a:pt x="5880" y="304"/>
                      </a:cubicBezTo>
                      <a:lnTo>
                        <a:pt x="5880" y="54"/>
                      </a:lnTo>
                      <a:cubicBezTo>
                        <a:pt x="5880" y="18"/>
                        <a:pt x="5853" y="0"/>
                        <a:pt x="58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7871911" y="477174"/>
                  <a:ext cx="487859" cy="374514"/>
                </a:xfrm>
                <a:custGeom>
                  <a:rect b="b" l="l" r="r" t="t"/>
                  <a:pathLst>
                    <a:path extrusionOk="0" h="4801" w="6254">
                      <a:moveTo>
                        <a:pt x="0" y="1"/>
                      </a:moveTo>
                      <a:lnTo>
                        <a:pt x="0" y="4800"/>
                      </a:lnTo>
                      <a:lnTo>
                        <a:pt x="6254" y="4800"/>
                      </a:lnTo>
                      <a:lnTo>
                        <a:pt x="6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7867698" y="472337"/>
                  <a:ext cx="496284" cy="383485"/>
                </a:xfrm>
                <a:custGeom>
                  <a:rect b="b" l="l" r="r" t="t"/>
                  <a:pathLst>
                    <a:path extrusionOk="0" h="4916" w="6362">
                      <a:moveTo>
                        <a:pt x="6254" y="116"/>
                      </a:moveTo>
                      <a:lnTo>
                        <a:pt x="6254" y="4808"/>
                      </a:lnTo>
                      <a:lnTo>
                        <a:pt x="108" y="4808"/>
                      </a:lnTo>
                      <a:lnTo>
                        <a:pt x="108" y="116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1" y="27"/>
                        <a:pt x="1" y="63"/>
                      </a:cubicBezTo>
                      <a:lnTo>
                        <a:pt x="1" y="4862"/>
                      </a:lnTo>
                      <a:cubicBezTo>
                        <a:pt x="1" y="4898"/>
                        <a:pt x="27" y="4916"/>
                        <a:pt x="54" y="4916"/>
                      </a:cubicBezTo>
                      <a:lnTo>
                        <a:pt x="6308" y="4916"/>
                      </a:lnTo>
                      <a:cubicBezTo>
                        <a:pt x="6335" y="4916"/>
                        <a:pt x="6361" y="4898"/>
                        <a:pt x="6361" y="4862"/>
                      </a:cubicBezTo>
                      <a:lnTo>
                        <a:pt x="6361" y="63"/>
                      </a:lnTo>
                      <a:cubicBezTo>
                        <a:pt x="6361" y="27"/>
                        <a:pt x="6335" y="0"/>
                        <a:pt x="6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7860053" y="477174"/>
                  <a:ext cx="487235" cy="374514"/>
                </a:xfrm>
                <a:custGeom>
                  <a:rect b="b" l="l" r="r" t="t"/>
                  <a:pathLst>
                    <a:path extrusionOk="0" h="4801" w="6246">
                      <a:moveTo>
                        <a:pt x="1" y="1"/>
                      </a:moveTo>
                      <a:lnTo>
                        <a:pt x="1" y="4800"/>
                      </a:lnTo>
                      <a:lnTo>
                        <a:pt x="6245" y="4800"/>
                      </a:lnTo>
                      <a:lnTo>
                        <a:pt x="62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7855217" y="472337"/>
                  <a:ext cx="496206" cy="383485"/>
                </a:xfrm>
                <a:custGeom>
                  <a:rect b="b" l="l" r="r" t="t"/>
                  <a:pathLst>
                    <a:path extrusionOk="0" h="4916" w="6361">
                      <a:moveTo>
                        <a:pt x="6254" y="116"/>
                      </a:moveTo>
                      <a:lnTo>
                        <a:pt x="6254" y="4808"/>
                      </a:lnTo>
                      <a:lnTo>
                        <a:pt x="116" y="4808"/>
                      </a:lnTo>
                      <a:lnTo>
                        <a:pt x="116" y="116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0" y="27"/>
                        <a:pt x="0" y="63"/>
                      </a:cubicBezTo>
                      <a:lnTo>
                        <a:pt x="0" y="4862"/>
                      </a:lnTo>
                      <a:cubicBezTo>
                        <a:pt x="0" y="4898"/>
                        <a:pt x="27" y="4916"/>
                        <a:pt x="54" y="4916"/>
                      </a:cubicBezTo>
                      <a:lnTo>
                        <a:pt x="6307" y="4916"/>
                      </a:lnTo>
                      <a:cubicBezTo>
                        <a:pt x="6334" y="4916"/>
                        <a:pt x="6361" y="4898"/>
                        <a:pt x="6361" y="4862"/>
                      </a:cubicBezTo>
                      <a:lnTo>
                        <a:pt x="6361" y="63"/>
                      </a:lnTo>
                      <a:cubicBezTo>
                        <a:pt x="6361" y="27"/>
                        <a:pt x="6334" y="0"/>
                        <a:pt x="63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8055620" y="929536"/>
                  <a:ext cx="155235" cy="18878"/>
                </a:xfrm>
                <a:custGeom>
                  <a:rect b="b" l="l" r="r" t="t"/>
                  <a:pathLst>
                    <a:path extrusionOk="0" h="242" w="1990">
                      <a:moveTo>
                        <a:pt x="438" y="0"/>
                      </a:moveTo>
                      <a:lnTo>
                        <a:pt x="0" y="241"/>
                      </a:lnTo>
                      <a:lnTo>
                        <a:pt x="1990" y="241"/>
                      </a:lnTo>
                      <a:lnTo>
                        <a:pt x="19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8051408" y="925324"/>
                  <a:ext cx="163660" cy="27225"/>
                </a:xfrm>
                <a:custGeom>
                  <a:rect b="b" l="l" r="r" t="t"/>
                  <a:pathLst>
                    <a:path extrusionOk="0" h="349" w="2098">
                      <a:moveTo>
                        <a:pt x="1990" y="108"/>
                      </a:moveTo>
                      <a:lnTo>
                        <a:pt x="1990" y="242"/>
                      </a:lnTo>
                      <a:lnTo>
                        <a:pt x="260" y="242"/>
                      </a:lnTo>
                      <a:lnTo>
                        <a:pt x="509" y="108"/>
                      </a:lnTo>
                      <a:close/>
                      <a:moveTo>
                        <a:pt x="465" y="1"/>
                      </a:moveTo>
                      <a:lnTo>
                        <a:pt x="28" y="250"/>
                      </a:lnTo>
                      <a:cubicBezTo>
                        <a:pt x="10" y="259"/>
                        <a:pt x="1" y="286"/>
                        <a:pt x="10" y="313"/>
                      </a:cubicBezTo>
                      <a:cubicBezTo>
                        <a:pt x="10" y="331"/>
                        <a:pt x="37" y="349"/>
                        <a:pt x="54" y="349"/>
                      </a:cubicBezTo>
                      <a:lnTo>
                        <a:pt x="2044" y="349"/>
                      </a:lnTo>
                      <a:cubicBezTo>
                        <a:pt x="2071" y="349"/>
                        <a:pt x="2097" y="331"/>
                        <a:pt x="2097" y="295"/>
                      </a:cubicBezTo>
                      <a:lnTo>
                        <a:pt x="2097" y="54"/>
                      </a:lnTo>
                      <a:cubicBezTo>
                        <a:pt x="2097" y="18"/>
                        <a:pt x="2071" y="1"/>
                        <a:pt x="20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8022935" y="610800"/>
                  <a:ext cx="151725" cy="337616"/>
                </a:xfrm>
                <a:custGeom>
                  <a:rect b="b" l="l" r="r" t="t"/>
                  <a:pathLst>
                    <a:path extrusionOk="0" h="4328" w="1945">
                      <a:moveTo>
                        <a:pt x="437" y="0"/>
                      </a:moveTo>
                      <a:lnTo>
                        <a:pt x="0" y="4327"/>
                      </a:lnTo>
                      <a:lnTo>
                        <a:pt x="1517" y="4327"/>
                      </a:lnTo>
                      <a:lnTo>
                        <a:pt x="194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8018722" y="606587"/>
                  <a:ext cx="160149" cy="345963"/>
                </a:xfrm>
                <a:custGeom>
                  <a:rect b="b" l="l" r="r" t="t"/>
                  <a:pathLst>
                    <a:path extrusionOk="0" h="4435" w="2053">
                      <a:moveTo>
                        <a:pt x="1936" y="108"/>
                      </a:moveTo>
                      <a:lnTo>
                        <a:pt x="1517" y="4328"/>
                      </a:lnTo>
                      <a:lnTo>
                        <a:pt x="117" y="4328"/>
                      </a:lnTo>
                      <a:lnTo>
                        <a:pt x="536" y="108"/>
                      </a:lnTo>
                      <a:close/>
                      <a:moveTo>
                        <a:pt x="491" y="1"/>
                      </a:moveTo>
                      <a:cubicBezTo>
                        <a:pt x="464" y="1"/>
                        <a:pt x="438" y="19"/>
                        <a:pt x="438" y="45"/>
                      </a:cubicBezTo>
                      <a:lnTo>
                        <a:pt x="1" y="4381"/>
                      </a:lnTo>
                      <a:cubicBezTo>
                        <a:pt x="1" y="4390"/>
                        <a:pt x="10" y="4408"/>
                        <a:pt x="18" y="4417"/>
                      </a:cubicBezTo>
                      <a:cubicBezTo>
                        <a:pt x="27" y="4435"/>
                        <a:pt x="45" y="4435"/>
                        <a:pt x="54" y="4435"/>
                      </a:cubicBezTo>
                      <a:lnTo>
                        <a:pt x="1571" y="4435"/>
                      </a:lnTo>
                      <a:cubicBezTo>
                        <a:pt x="1597" y="4435"/>
                        <a:pt x="1615" y="4417"/>
                        <a:pt x="1624" y="4390"/>
                      </a:cubicBezTo>
                      <a:lnTo>
                        <a:pt x="2052" y="54"/>
                      </a:lnTo>
                      <a:cubicBezTo>
                        <a:pt x="2052" y="45"/>
                        <a:pt x="2052" y="28"/>
                        <a:pt x="2035" y="19"/>
                      </a:cubicBezTo>
                      <a:cubicBezTo>
                        <a:pt x="2026" y="1"/>
                        <a:pt x="2017" y="1"/>
                        <a:pt x="19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9034782" y="1028293"/>
                  <a:ext cx="99616" cy="950131"/>
                </a:xfrm>
                <a:custGeom>
                  <a:rect b="b" l="l" r="r" t="t"/>
                  <a:pathLst>
                    <a:path extrusionOk="0" h="12180" w="1277">
                      <a:moveTo>
                        <a:pt x="0" y="1"/>
                      </a:moveTo>
                      <a:lnTo>
                        <a:pt x="1017" y="12071"/>
                      </a:lnTo>
                      <a:cubicBezTo>
                        <a:pt x="1034" y="12136"/>
                        <a:pt x="1087" y="12179"/>
                        <a:pt x="1151" y="12179"/>
                      </a:cubicBezTo>
                      <a:cubicBezTo>
                        <a:pt x="1157" y="12179"/>
                        <a:pt x="1163" y="12179"/>
                        <a:pt x="1169" y="12178"/>
                      </a:cubicBezTo>
                      <a:cubicBezTo>
                        <a:pt x="1231" y="12169"/>
                        <a:pt x="1276" y="12107"/>
                        <a:pt x="1276" y="12044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9030569" y="1024861"/>
                  <a:ext cx="108664" cy="958322"/>
                </a:xfrm>
                <a:custGeom>
                  <a:rect b="b" l="l" r="r" t="t"/>
                  <a:pathLst>
                    <a:path extrusionOk="0" h="12285" w="1393">
                      <a:moveTo>
                        <a:pt x="590" y="98"/>
                      </a:moveTo>
                      <a:lnTo>
                        <a:pt x="1276" y="12097"/>
                      </a:lnTo>
                      <a:cubicBezTo>
                        <a:pt x="1276" y="12133"/>
                        <a:pt x="1259" y="12169"/>
                        <a:pt x="1223" y="12178"/>
                      </a:cubicBezTo>
                      <a:cubicBezTo>
                        <a:pt x="1196" y="12178"/>
                        <a:pt x="1178" y="12178"/>
                        <a:pt x="1161" y="12160"/>
                      </a:cubicBezTo>
                      <a:cubicBezTo>
                        <a:pt x="1143" y="12151"/>
                        <a:pt x="1134" y="12133"/>
                        <a:pt x="1125" y="12115"/>
                      </a:cubicBezTo>
                      <a:lnTo>
                        <a:pt x="117" y="98"/>
                      </a:lnTo>
                      <a:close/>
                      <a:moveTo>
                        <a:pt x="54" y="0"/>
                      </a:moveTo>
                      <a:cubicBezTo>
                        <a:pt x="36" y="0"/>
                        <a:pt x="28" y="0"/>
                        <a:pt x="19" y="9"/>
                      </a:cubicBezTo>
                      <a:cubicBezTo>
                        <a:pt x="1" y="27"/>
                        <a:pt x="1" y="36"/>
                        <a:pt x="1" y="54"/>
                      </a:cubicBezTo>
                      <a:lnTo>
                        <a:pt x="1018" y="12124"/>
                      </a:lnTo>
                      <a:cubicBezTo>
                        <a:pt x="1027" y="12178"/>
                        <a:pt x="1053" y="12222"/>
                        <a:pt x="1098" y="12258"/>
                      </a:cubicBezTo>
                      <a:cubicBezTo>
                        <a:pt x="1125" y="12276"/>
                        <a:pt x="1161" y="12285"/>
                        <a:pt x="1205" y="12285"/>
                      </a:cubicBezTo>
                      <a:lnTo>
                        <a:pt x="1250" y="12285"/>
                      </a:lnTo>
                      <a:cubicBezTo>
                        <a:pt x="1339" y="12258"/>
                        <a:pt x="1392" y="12178"/>
                        <a:pt x="1384" y="12088"/>
                      </a:cubicBezTo>
                      <a:lnTo>
                        <a:pt x="688" y="45"/>
                      </a:lnTo>
                      <a:cubicBezTo>
                        <a:pt x="688" y="18"/>
                        <a:pt x="661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8983296" y="1028293"/>
                  <a:ext cx="100240" cy="953564"/>
                </a:xfrm>
                <a:custGeom>
                  <a:rect b="b" l="l" r="r" t="t"/>
                  <a:pathLst>
                    <a:path extrusionOk="0" h="12224" w="1285">
                      <a:moveTo>
                        <a:pt x="0" y="1"/>
                      </a:moveTo>
                      <a:lnTo>
                        <a:pt x="1026" y="12116"/>
                      </a:lnTo>
                      <a:cubicBezTo>
                        <a:pt x="1034" y="12181"/>
                        <a:pt x="1095" y="12224"/>
                        <a:pt x="1160" y="12224"/>
                      </a:cubicBezTo>
                      <a:cubicBezTo>
                        <a:pt x="1166" y="12224"/>
                        <a:pt x="1172" y="12223"/>
                        <a:pt x="1178" y="12223"/>
                      </a:cubicBezTo>
                      <a:cubicBezTo>
                        <a:pt x="1249" y="12205"/>
                        <a:pt x="1285" y="12142"/>
                        <a:pt x="1276" y="12080"/>
                      </a:cubicBezTo>
                      <a:lnTo>
                        <a:pt x="58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8979084" y="1024159"/>
                  <a:ext cx="108664" cy="962535"/>
                </a:xfrm>
                <a:custGeom>
                  <a:rect b="b" l="l" r="r" t="t"/>
                  <a:pathLst>
                    <a:path extrusionOk="0" h="12339" w="1393">
                      <a:moveTo>
                        <a:pt x="589" y="107"/>
                      </a:moveTo>
                      <a:lnTo>
                        <a:pt x="1276" y="12142"/>
                      </a:lnTo>
                      <a:cubicBezTo>
                        <a:pt x="1285" y="12178"/>
                        <a:pt x="1258" y="12213"/>
                        <a:pt x="1223" y="12222"/>
                      </a:cubicBezTo>
                      <a:cubicBezTo>
                        <a:pt x="1215" y="12225"/>
                        <a:pt x="1208" y="12226"/>
                        <a:pt x="1201" y="12226"/>
                      </a:cubicBezTo>
                      <a:cubicBezTo>
                        <a:pt x="1186" y="12226"/>
                        <a:pt x="1173" y="12220"/>
                        <a:pt x="1160" y="12213"/>
                      </a:cubicBezTo>
                      <a:cubicBezTo>
                        <a:pt x="1143" y="12204"/>
                        <a:pt x="1134" y="12187"/>
                        <a:pt x="1125" y="12160"/>
                      </a:cubicBezTo>
                      <a:lnTo>
                        <a:pt x="117" y="107"/>
                      </a:lnTo>
                      <a:close/>
                      <a:moveTo>
                        <a:pt x="54" y="0"/>
                      </a:moveTo>
                      <a:cubicBezTo>
                        <a:pt x="36" y="0"/>
                        <a:pt x="27" y="9"/>
                        <a:pt x="10" y="18"/>
                      </a:cubicBezTo>
                      <a:cubicBezTo>
                        <a:pt x="1" y="27"/>
                        <a:pt x="1" y="45"/>
                        <a:pt x="1" y="63"/>
                      </a:cubicBezTo>
                      <a:lnTo>
                        <a:pt x="1018" y="12178"/>
                      </a:lnTo>
                      <a:cubicBezTo>
                        <a:pt x="1027" y="12222"/>
                        <a:pt x="1053" y="12276"/>
                        <a:pt x="1098" y="12302"/>
                      </a:cubicBezTo>
                      <a:cubicBezTo>
                        <a:pt x="1125" y="12320"/>
                        <a:pt x="1169" y="12338"/>
                        <a:pt x="1205" y="12338"/>
                      </a:cubicBezTo>
                      <a:cubicBezTo>
                        <a:pt x="1214" y="12338"/>
                        <a:pt x="1232" y="12338"/>
                        <a:pt x="1250" y="12329"/>
                      </a:cubicBezTo>
                      <a:cubicBezTo>
                        <a:pt x="1330" y="12311"/>
                        <a:pt x="1392" y="12231"/>
                        <a:pt x="1383" y="12142"/>
                      </a:cubicBezTo>
                      <a:lnTo>
                        <a:pt x="688" y="54"/>
                      </a:lnTo>
                      <a:cubicBezTo>
                        <a:pt x="688" y="27"/>
                        <a:pt x="661" y="0"/>
                        <a:pt x="6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7598413" y="1028293"/>
                  <a:ext cx="87758" cy="944749"/>
                </a:xfrm>
                <a:custGeom>
                  <a:rect b="b" l="l" r="r" t="t"/>
                  <a:pathLst>
                    <a:path extrusionOk="0" h="12111" w="1125">
                      <a:moveTo>
                        <a:pt x="544" y="1"/>
                      </a:moveTo>
                      <a:lnTo>
                        <a:pt x="9" y="11964"/>
                      </a:lnTo>
                      <a:cubicBezTo>
                        <a:pt x="0" y="12026"/>
                        <a:pt x="45" y="12089"/>
                        <a:pt x="107" y="12107"/>
                      </a:cubicBezTo>
                      <a:cubicBezTo>
                        <a:pt x="117" y="12109"/>
                        <a:pt x="126" y="12111"/>
                        <a:pt x="136" y="12111"/>
                      </a:cubicBezTo>
                      <a:cubicBezTo>
                        <a:pt x="190" y="12111"/>
                        <a:pt x="244" y="12069"/>
                        <a:pt x="259" y="12009"/>
                      </a:cubicBezTo>
                      <a:cubicBezTo>
                        <a:pt x="259" y="12009"/>
                        <a:pt x="259" y="12000"/>
                        <a:pt x="259" y="12000"/>
                      </a:cubicBezTo>
                      <a:lnTo>
                        <a:pt x="11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7594201" y="1024159"/>
                  <a:ext cx="96105" cy="953486"/>
                </a:xfrm>
                <a:custGeom>
                  <a:rect b="b" l="l" r="r" t="t"/>
                  <a:pathLst>
                    <a:path extrusionOk="0" h="12223" w="1232">
                      <a:moveTo>
                        <a:pt x="1116" y="107"/>
                      </a:moveTo>
                      <a:lnTo>
                        <a:pt x="268" y="12044"/>
                      </a:lnTo>
                      <a:cubicBezTo>
                        <a:pt x="259" y="12071"/>
                        <a:pt x="251" y="12088"/>
                        <a:pt x="233" y="12097"/>
                      </a:cubicBezTo>
                      <a:cubicBezTo>
                        <a:pt x="220" y="12104"/>
                        <a:pt x="207" y="12110"/>
                        <a:pt x="195" y="12110"/>
                      </a:cubicBezTo>
                      <a:cubicBezTo>
                        <a:pt x="190" y="12110"/>
                        <a:pt x="184" y="12109"/>
                        <a:pt x="179" y="12106"/>
                      </a:cubicBezTo>
                      <a:cubicBezTo>
                        <a:pt x="135" y="12097"/>
                        <a:pt x="108" y="12062"/>
                        <a:pt x="117" y="12026"/>
                      </a:cubicBezTo>
                      <a:lnTo>
                        <a:pt x="652" y="107"/>
                      </a:lnTo>
                      <a:close/>
                      <a:moveTo>
                        <a:pt x="598" y="0"/>
                      </a:moveTo>
                      <a:cubicBezTo>
                        <a:pt x="572" y="0"/>
                        <a:pt x="545" y="27"/>
                        <a:pt x="545" y="54"/>
                      </a:cubicBezTo>
                      <a:lnTo>
                        <a:pt x="10" y="12017"/>
                      </a:lnTo>
                      <a:cubicBezTo>
                        <a:pt x="1" y="12106"/>
                        <a:pt x="63" y="12187"/>
                        <a:pt x="152" y="12213"/>
                      </a:cubicBezTo>
                      <a:cubicBezTo>
                        <a:pt x="161" y="12213"/>
                        <a:pt x="177" y="12221"/>
                        <a:pt x="194" y="12222"/>
                      </a:cubicBezTo>
                      <a:lnTo>
                        <a:pt x="194" y="12222"/>
                      </a:lnTo>
                      <a:cubicBezTo>
                        <a:pt x="289" y="12219"/>
                        <a:pt x="367" y="12149"/>
                        <a:pt x="375" y="12062"/>
                      </a:cubicBezTo>
                      <a:lnTo>
                        <a:pt x="1232" y="63"/>
                      </a:lnTo>
                      <a:cubicBezTo>
                        <a:pt x="1232" y="63"/>
                        <a:pt x="1232" y="54"/>
                        <a:pt x="1232" y="54"/>
                      </a:cubicBezTo>
                      <a:cubicBezTo>
                        <a:pt x="1232" y="27"/>
                        <a:pt x="1214" y="0"/>
                        <a:pt x="1178" y="0"/>
                      </a:cubicBezTo>
                      <a:close/>
                      <a:moveTo>
                        <a:pt x="194" y="12222"/>
                      </a:moveTo>
                      <a:cubicBezTo>
                        <a:pt x="192" y="12222"/>
                        <a:pt x="190" y="12222"/>
                        <a:pt x="188" y="12222"/>
                      </a:cubicBezTo>
                      <a:lnTo>
                        <a:pt x="197" y="12222"/>
                      </a:lnTo>
                      <a:cubicBezTo>
                        <a:pt x="196" y="12222"/>
                        <a:pt x="195" y="12222"/>
                        <a:pt x="194" y="122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7535773" y="1028293"/>
                  <a:ext cx="87056" cy="941941"/>
                </a:xfrm>
                <a:custGeom>
                  <a:rect b="b" l="l" r="r" t="t"/>
                  <a:pathLst>
                    <a:path extrusionOk="0" h="12075" w="1116">
                      <a:moveTo>
                        <a:pt x="545" y="1"/>
                      </a:moveTo>
                      <a:lnTo>
                        <a:pt x="9" y="11928"/>
                      </a:lnTo>
                      <a:cubicBezTo>
                        <a:pt x="0" y="11991"/>
                        <a:pt x="45" y="12053"/>
                        <a:pt x="107" y="12071"/>
                      </a:cubicBezTo>
                      <a:cubicBezTo>
                        <a:pt x="118" y="12074"/>
                        <a:pt x="129" y="12075"/>
                        <a:pt x="139" y="12075"/>
                      </a:cubicBezTo>
                      <a:cubicBezTo>
                        <a:pt x="196" y="12075"/>
                        <a:pt x="244" y="12034"/>
                        <a:pt x="259" y="11973"/>
                      </a:cubicBezTo>
                      <a:cubicBezTo>
                        <a:pt x="259" y="11973"/>
                        <a:pt x="259" y="11964"/>
                        <a:pt x="259" y="11964"/>
                      </a:cubicBezTo>
                      <a:lnTo>
                        <a:pt x="1116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7531560" y="1024159"/>
                  <a:ext cx="95481" cy="949975"/>
                </a:xfrm>
                <a:custGeom>
                  <a:rect b="b" l="l" r="r" t="t"/>
                  <a:pathLst>
                    <a:path extrusionOk="0" h="12178" w="1224">
                      <a:moveTo>
                        <a:pt x="1116" y="107"/>
                      </a:moveTo>
                      <a:lnTo>
                        <a:pt x="268" y="12008"/>
                      </a:lnTo>
                      <a:cubicBezTo>
                        <a:pt x="260" y="12026"/>
                        <a:pt x="251" y="12044"/>
                        <a:pt x="233" y="12062"/>
                      </a:cubicBezTo>
                      <a:cubicBezTo>
                        <a:pt x="215" y="12071"/>
                        <a:pt x="197" y="12071"/>
                        <a:pt x="170" y="12071"/>
                      </a:cubicBezTo>
                      <a:cubicBezTo>
                        <a:pt x="135" y="12062"/>
                        <a:pt x="108" y="12026"/>
                        <a:pt x="117" y="11981"/>
                      </a:cubicBezTo>
                      <a:lnTo>
                        <a:pt x="643" y="107"/>
                      </a:lnTo>
                      <a:close/>
                      <a:moveTo>
                        <a:pt x="599" y="0"/>
                      </a:moveTo>
                      <a:cubicBezTo>
                        <a:pt x="563" y="0"/>
                        <a:pt x="545" y="27"/>
                        <a:pt x="536" y="54"/>
                      </a:cubicBezTo>
                      <a:lnTo>
                        <a:pt x="10" y="11972"/>
                      </a:lnTo>
                      <a:cubicBezTo>
                        <a:pt x="1" y="12071"/>
                        <a:pt x="54" y="12151"/>
                        <a:pt x="144" y="12169"/>
                      </a:cubicBezTo>
                      <a:cubicBezTo>
                        <a:pt x="161" y="12178"/>
                        <a:pt x="179" y="12178"/>
                        <a:pt x="188" y="12178"/>
                      </a:cubicBezTo>
                      <a:cubicBezTo>
                        <a:pt x="224" y="12178"/>
                        <a:pt x="260" y="12169"/>
                        <a:pt x="295" y="12151"/>
                      </a:cubicBezTo>
                      <a:cubicBezTo>
                        <a:pt x="340" y="12124"/>
                        <a:pt x="367" y="12071"/>
                        <a:pt x="376" y="12017"/>
                      </a:cubicBezTo>
                      <a:lnTo>
                        <a:pt x="1223" y="63"/>
                      </a:lnTo>
                      <a:cubicBezTo>
                        <a:pt x="1223" y="54"/>
                        <a:pt x="1223" y="54"/>
                        <a:pt x="1223" y="54"/>
                      </a:cubicBezTo>
                      <a:cubicBezTo>
                        <a:pt x="1223" y="27"/>
                        <a:pt x="1205" y="0"/>
                        <a:pt x="11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37"/>
                <p:cNvSpPr/>
                <p:nvPr/>
              </p:nvSpPr>
              <p:spPr>
                <a:xfrm>
                  <a:off x="7548254" y="976107"/>
                  <a:ext cx="1599310" cy="80816"/>
                </a:xfrm>
                <a:custGeom>
                  <a:rect b="b" l="l" r="r" t="t"/>
                  <a:pathLst>
                    <a:path extrusionOk="0" h="1036" w="20502">
                      <a:moveTo>
                        <a:pt x="1" y="1"/>
                      </a:moveTo>
                      <a:lnTo>
                        <a:pt x="1" y="1036"/>
                      </a:lnTo>
                      <a:lnTo>
                        <a:pt x="20502" y="1036"/>
                      </a:lnTo>
                      <a:lnTo>
                        <a:pt x="2050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7"/>
                <p:cNvSpPr/>
                <p:nvPr/>
              </p:nvSpPr>
              <p:spPr>
                <a:xfrm>
                  <a:off x="7544119" y="971972"/>
                  <a:ext cx="1607657" cy="89163"/>
                </a:xfrm>
                <a:custGeom>
                  <a:rect b="b" l="l" r="r" t="t"/>
                  <a:pathLst>
                    <a:path extrusionOk="0" h="1143" w="20609">
                      <a:moveTo>
                        <a:pt x="20501" y="107"/>
                      </a:moveTo>
                      <a:lnTo>
                        <a:pt x="20501" y="1035"/>
                      </a:lnTo>
                      <a:lnTo>
                        <a:pt x="107" y="1035"/>
                      </a:lnTo>
                      <a:lnTo>
                        <a:pt x="107" y="107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0" y="27"/>
                        <a:pt x="0" y="54"/>
                      </a:cubicBezTo>
                      <a:lnTo>
                        <a:pt x="0" y="1089"/>
                      </a:lnTo>
                      <a:cubicBezTo>
                        <a:pt x="0" y="1124"/>
                        <a:pt x="27" y="1142"/>
                        <a:pt x="54" y="1142"/>
                      </a:cubicBezTo>
                      <a:lnTo>
                        <a:pt x="20546" y="1142"/>
                      </a:lnTo>
                      <a:cubicBezTo>
                        <a:pt x="20581" y="1142"/>
                        <a:pt x="20599" y="1124"/>
                        <a:pt x="20608" y="1089"/>
                      </a:cubicBezTo>
                      <a:lnTo>
                        <a:pt x="20608" y="54"/>
                      </a:lnTo>
                      <a:cubicBezTo>
                        <a:pt x="20608" y="27"/>
                        <a:pt x="20581" y="0"/>
                        <a:pt x="20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7"/>
                <p:cNvSpPr/>
                <p:nvPr/>
              </p:nvSpPr>
              <p:spPr>
                <a:xfrm>
                  <a:off x="7548254" y="976107"/>
                  <a:ext cx="1599310" cy="27927"/>
                </a:xfrm>
                <a:custGeom>
                  <a:rect b="b" l="l" r="r" t="t"/>
                  <a:pathLst>
                    <a:path extrusionOk="0" h="358" w="20502">
                      <a:moveTo>
                        <a:pt x="1" y="1"/>
                      </a:moveTo>
                      <a:lnTo>
                        <a:pt x="1" y="358"/>
                      </a:lnTo>
                      <a:lnTo>
                        <a:pt x="20502" y="358"/>
                      </a:lnTo>
                      <a:lnTo>
                        <a:pt x="205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37"/>
                <p:cNvSpPr/>
                <p:nvPr/>
              </p:nvSpPr>
              <p:spPr>
                <a:xfrm>
                  <a:off x="7544119" y="971972"/>
                  <a:ext cx="1607657" cy="36273"/>
                </a:xfrm>
                <a:custGeom>
                  <a:rect b="b" l="l" r="r" t="t"/>
                  <a:pathLst>
                    <a:path extrusionOk="0" h="465" w="20609">
                      <a:moveTo>
                        <a:pt x="20501" y="107"/>
                      </a:moveTo>
                      <a:lnTo>
                        <a:pt x="20501" y="357"/>
                      </a:lnTo>
                      <a:lnTo>
                        <a:pt x="107" y="357"/>
                      </a:lnTo>
                      <a:lnTo>
                        <a:pt x="107" y="107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0" y="27"/>
                        <a:pt x="0" y="54"/>
                      </a:cubicBezTo>
                      <a:lnTo>
                        <a:pt x="0" y="411"/>
                      </a:lnTo>
                      <a:cubicBezTo>
                        <a:pt x="0" y="437"/>
                        <a:pt x="27" y="464"/>
                        <a:pt x="54" y="464"/>
                      </a:cubicBezTo>
                      <a:lnTo>
                        <a:pt x="20546" y="464"/>
                      </a:lnTo>
                      <a:cubicBezTo>
                        <a:pt x="20581" y="464"/>
                        <a:pt x="20599" y="446"/>
                        <a:pt x="20608" y="411"/>
                      </a:cubicBezTo>
                      <a:lnTo>
                        <a:pt x="20608" y="54"/>
                      </a:lnTo>
                      <a:cubicBezTo>
                        <a:pt x="20608" y="27"/>
                        <a:pt x="20581" y="0"/>
                        <a:pt x="205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7"/>
                <p:cNvSpPr/>
                <p:nvPr/>
              </p:nvSpPr>
              <p:spPr>
                <a:xfrm>
                  <a:off x="7523213" y="949662"/>
                  <a:ext cx="1649391" cy="30735"/>
                </a:xfrm>
                <a:custGeom>
                  <a:rect b="b" l="l" r="r" t="t"/>
                  <a:pathLst>
                    <a:path extrusionOk="0" h="394" w="21144">
                      <a:moveTo>
                        <a:pt x="1" y="1"/>
                      </a:moveTo>
                      <a:lnTo>
                        <a:pt x="1" y="393"/>
                      </a:lnTo>
                      <a:lnTo>
                        <a:pt x="21144" y="393"/>
                      </a:lnTo>
                      <a:lnTo>
                        <a:pt x="2114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7"/>
                <p:cNvSpPr/>
                <p:nvPr/>
              </p:nvSpPr>
              <p:spPr>
                <a:xfrm>
                  <a:off x="7519079" y="944826"/>
                  <a:ext cx="1657737" cy="39706"/>
                </a:xfrm>
                <a:custGeom>
                  <a:rect b="b" l="l" r="r" t="t"/>
                  <a:pathLst>
                    <a:path extrusionOk="0" h="509" w="21251">
                      <a:moveTo>
                        <a:pt x="21143" y="116"/>
                      </a:moveTo>
                      <a:lnTo>
                        <a:pt x="21143" y="402"/>
                      </a:lnTo>
                      <a:lnTo>
                        <a:pt x="107" y="402"/>
                      </a:lnTo>
                      <a:lnTo>
                        <a:pt x="107" y="116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0" y="27"/>
                        <a:pt x="0" y="63"/>
                      </a:cubicBezTo>
                      <a:lnTo>
                        <a:pt x="0" y="455"/>
                      </a:lnTo>
                      <a:cubicBezTo>
                        <a:pt x="0" y="482"/>
                        <a:pt x="27" y="509"/>
                        <a:pt x="54" y="509"/>
                      </a:cubicBezTo>
                      <a:lnTo>
                        <a:pt x="21197" y="509"/>
                      </a:lnTo>
                      <a:cubicBezTo>
                        <a:pt x="21223" y="509"/>
                        <a:pt x="21250" y="482"/>
                        <a:pt x="21250" y="455"/>
                      </a:cubicBezTo>
                      <a:lnTo>
                        <a:pt x="21250" y="63"/>
                      </a:lnTo>
                      <a:cubicBezTo>
                        <a:pt x="21250" y="27"/>
                        <a:pt x="21223" y="0"/>
                        <a:pt x="211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0" name="Google Shape;660;p37"/>
            <p:cNvGrpSpPr/>
            <p:nvPr/>
          </p:nvGrpSpPr>
          <p:grpSpPr>
            <a:xfrm>
              <a:off x="3458573" y="837813"/>
              <a:ext cx="684749" cy="684603"/>
              <a:chOff x="2628084" y="455797"/>
              <a:chExt cx="218895" cy="218863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2628084" y="455797"/>
                <a:ext cx="218895" cy="218863"/>
              </a:xfrm>
              <a:custGeom>
                <a:rect b="b" l="l" r="r" t="t"/>
                <a:pathLst>
                  <a:path extrusionOk="0" h="6727" w="6728">
                    <a:moveTo>
                      <a:pt x="3364" y="482"/>
                    </a:moveTo>
                    <a:cubicBezTo>
                      <a:pt x="4952" y="482"/>
                      <a:pt x="6245" y="1776"/>
                      <a:pt x="6245" y="3364"/>
                    </a:cubicBezTo>
                    <a:cubicBezTo>
                      <a:pt x="6245" y="4952"/>
                      <a:pt x="4952" y="6245"/>
                      <a:pt x="3364" y="6245"/>
                    </a:cubicBezTo>
                    <a:cubicBezTo>
                      <a:pt x="1776" y="6245"/>
                      <a:pt x="482" y="4952"/>
                      <a:pt x="482" y="3364"/>
                    </a:cubicBezTo>
                    <a:cubicBezTo>
                      <a:pt x="482" y="1776"/>
                      <a:pt x="1776" y="482"/>
                      <a:pt x="3364" y="482"/>
                    </a:cubicBezTo>
                    <a:close/>
                    <a:moveTo>
                      <a:pt x="3364" y="0"/>
                    </a:moveTo>
                    <a:cubicBezTo>
                      <a:pt x="1508" y="0"/>
                      <a:pt x="1" y="1508"/>
                      <a:pt x="1" y="3364"/>
                    </a:cubicBezTo>
                    <a:cubicBezTo>
                      <a:pt x="1" y="5219"/>
                      <a:pt x="1508" y="6727"/>
                      <a:pt x="3364" y="6727"/>
                    </a:cubicBezTo>
                    <a:cubicBezTo>
                      <a:pt x="5220" y="6727"/>
                      <a:pt x="6727" y="5219"/>
                      <a:pt x="6727" y="3364"/>
                    </a:cubicBezTo>
                    <a:cubicBezTo>
                      <a:pt x="6727" y="1508"/>
                      <a:pt x="5220" y="0"/>
                      <a:pt x="3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2725624" y="489341"/>
                <a:ext cx="60678" cy="87812"/>
              </a:xfrm>
              <a:custGeom>
                <a:rect b="b" l="l" r="r" t="t"/>
                <a:pathLst>
                  <a:path extrusionOk="0" h="2699" w="1865">
                    <a:moveTo>
                      <a:pt x="1318" y="1"/>
                    </a:moveTo>
                    <a:cubicBezTo>
                      <a:pt x="1299" y="1"/>
                      <a:pt x="1280" y="11"/>
                      <a:pt x="1267" y="31"/>
                    </a:cubicBezTo>
                    <a:lnTo>
                      <a:pt x="455" y="1976"/>
                    </a:lnTo>
                    <a:cubicBezTo>
                      <a:pt x="428" y="1976"/>
                      <a:pt x="393" y="1967"/>
                      <a:pt x="366" y="1967"/>
                    </a:cubicBezTo>
                    <a:cubicBezTo>
                      <a:pt x="161" y="1967"/>
                      <a:pt x="0" y="2127"/>
                      <a:pt x="0" y="2333"/>
                    </a:cubicBezTo>
                    <a:cubicBezTo>
                      <a:pt x="0" y="2529"/>
                      <a:pt x="161" y="2698"/>
                      <a:pt x="366" y="2698"/>
                    </a:cubicBezTo>
                    <a:cubicBezTo>
                      <a:pt x="544" y="2698"/>
                      <a:pt x="696" y="2565"/>
                      <a:pt x="723" y="2386"/>
                    </a:cubicBezTo>
                    <a:lnTo>
                      <a:pt x="1811" y="2386"/>
                    </a:lnTo>
                    <a:cubicBezTo>
                      <a:pt x="1838" y="2386"/>
                      <a:pt x="1865" y="2359"/>
                      <a:pt x="1865" y="2333"/>
                    </a:cubicBezTo>
                    <a:cubicBezTo>
                      <a:pt x="1865" y="2306"/>
                      <a:pt x="1838" y="2279"/>
                      <a:pt x="1811" y="2279"/>
                    </a:cubicBezTo>
                    <a:lnTo>
                      <a:pt x="723" y="2279"/>
                    </a:lnTo>
                    <a:cubicBezTo>
                      <a:pt x="705" y="2172"/>
                      <a:pt x="643" y="2074"/>
                      <a:pt x="553" y="2020"/>
                    </a:cubicBezTo>
                    <a:lnTo>
                      <a:pt x="1365" y="76"/>
                    </a:lnTo>
                    <a:cubicBezTo>
                      <a:pt x="1383" y="49"/>
                      <a:pt x="1365" y="22"/>
                      <a:pt x="1338" y="4"/>
                    </a:cubicBezTo>
                    <a:cubicBezTo>
                      <a:pt x="1332" y="2"/>
                      <a:pt x="1325" y="1"/>
                      <a:pt x="1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37"/>
            <p:cNvGrpSpPr/>
            <p:nvPr/>
          </p:nvGrpSpPr>
          <p:grpSpPr>
            <a:xfrm>
              <a:off x="551804" y="1091926"/>
              <a:ext cx="661030" cy="891852"/>
              <a:chOff x="1545481" y="1155267"/>
              <a:chExt cx="190427" cy="256929"/>
            </a:xfrm>
          </p:grpSpPr>
          <p:sp>
            <p:nvSpPr>
              <p:cNvPr id="664" name="Google Shape;664;p37"/>
              <p:cNvSpPr/>
              <p:nvPr/>
            </p:nvSpPr>
            <p:spPr>
              <a:xfrm>
                <a:off x="1545481" y="1155267"/>
                <a:ext cx="190427" cy="256929"/>
              </a:xfrm>
              <a:custGeom>
                <a:rect b="b" l="l" r="r" t="t"/>
                <a:pathLst>
                  <a:path extrusionOk="0" h="7897" w="5853">
                    <a:moveTo>
                      <a:pt x="5389" y="590"/>
                    </a:moveTo>
                    <a:lnTo>
                      <a:pt x="5389" y="7316"/>
                    </a:lnTo>
                    <a:lnTo>
                      <a:pt x="455" y="7316"/>
                    </a:lnTo>
                    <a:lnTo>
                      <a:pt x="455" y="590"/>
                    </a:lnTo>
                    <a:close/>
                    <a:moveTo>
                      <a:pt x="0" y="1"/>
                    </a:moveTo>
                    <a:lnTo>
                      <a:pt x="0" y="7896"/>
                    </a:lnTo>
                    <a:lnTo>
                      <a:pt x="5852" y="7896"/>
                    </a:lnTo>
                    <a:lnTo>
                      <a:pt x="585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1592202" y="1218841"/>
                <a:ext cx="96987" cy="130075"/>
              </a:xfrm>
              <a:custGeom>
                <a:rect b="b" l="l" r="r" t="t"/>
                <a:pathLst>
                  <a:path extrusionOk="0" h="3998" w="2981">
                    <a:moveTo>
                      <a:pt x="1" y="1"/>
                    </a:moveTo>
                    <a:lnTo>
                      <a:pt x="1" y="3997"/>
                    </a:lnTo>
                    <a:lnTo>
                      <a:pt x="2980" y="3997"/>
                    </a:lnTo>
                    <a:lnTo>
                      <a:pt x="29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671" name="Google Shape;671;p38"/>
          <p:cNvSpPr txBox="1"/>
          <p:nvPr>
            <p:ph idx="1" type="subTitle"/>
          </p:nvPr>
        </p:nvSpPr>
        <p:spPr>
          <a:xfrm>
            <a:off x="2004000" y="1970690"/>
            <a:ext cx="25680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Overall structure of the dataset</a:t>
            </a:r>
            <a:endParaRPr sz="1600"/>
          </a:p>
        </p:txBody>
      </p:sp>
      <p:sp>
        <p:nvSpPr>
          <p:cNvPr id="672" name="Google Shape;672;p38"/>
          <p:cNvSpPr txBox="1"/>
          <p:nvPr>
            <p:ph idx="4" type="subTitle"/>
          </p:nvPr>
        </p:nvSpPr>
        <p:spPr>
          <a:xfrm>
            <a:off x="2004000" y="1300000"/>
            <a:ext cx="25680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</a:t>
            </a:r>
            <a:endParaRPr/>
          </a:p>
        </p:txBody>
      </p:sp>
      <p:grpSp>
        <p:nvGrpSpPr>
          <p:cNvPr id="673" name="Google Shape;673;p38"/>
          <p:cNvGrpSpPr/>
          <p:nvPr/>
        </p:nvGrpSpPr>
        <p:grpSpPr>
          <a:xfrm>
            <a:off x="661456" y="1300001"/>
            <a:ext cx="1115701" cy="3499077"/>
            <a:chOff x="5225079" y="953600"/>
            <a:chExt cx="655292" cy="2096260"/>
          </a:xfrm>
        </p:grpSpPr>
        <p:sp>
          <p:nvSpPr>
            <p:cNvPr id="674" name="Google Shape;674;p38"/>
            <p:cNvSpPr/>
            <p:nvPr/>
          </p:nvSpPr>
          <p:spPr>
            <a:xfrm>
              <a:off x="5700324" y="2015027"/>
              <a:ext cx="54626" cy="138270"/>
            </a:xfrm>
            <a:custGeom>
              <a:rect b="b" l="l" r="r" t="t"/>
              <a:pathLst>
                <a:path extrusionOk="0" h="1830" w="723">
                  <a:moveTo>
                    <a:pt x="723" y="1"/>
                  </a:moveTo>
                  <a:lnTo>
                    <a:pt x="0" y="72"/>
                  </a:lnTo>
                  <a:lnTo>
                    <a:pt x="125" y="1829"/>
                  </a:lnTo>
                  <a:cubicBezTo>
                    <a:pt x="125" y="1829"/>
                    <a:pt x="696" y="1267"/>
                    <a:pt x="696" y="1035"/>
                  </a:cubicBezTo>
                  <a:cubicBezTo>
                    <a:pt x="705" y="812"/>
                    <a:pt x="723" y="1"/>
                    <a:pt x="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5697604" y="2012081"/>
              <a:ext cx="60066" cy="143937"/>
            </a:xfrm>
            <a:custGeom>
              <a:rect b="b" l="l" r="r" t="t"/>
              <a:pathLst>
                <a:path extrusionOk="0" h="1905" w="795">
                  <a:moveTo>
                    <a:pt x="723" y="84"/>
                  </a:moveTo>
                  <a:lnTo>
                    <a:pt x="723" y="84"/>
                  </a:lnTo>
                  <a:cubicBezTo>
                    <a:pt x="714" y="254"/>
                    <a:pt x="705" y="887"/>
                    <a:pt x="705" y="1083"/>
                  </a:cubicBezTo>
                  <a:cubicBezTo>
                    <a:pt x="696" y="1235"/>
                    <a:pt x="366" y="1601"/>
                    <a:pt x="188" y="1788"/>
                  </a:cubicBezTo>
                  <a:lnTo>
                    <a:pt x="81" y="147"/>
                  </a:lnTo>
                  <a:lnTo>
                    <a:pt x="723" y="84"/>
                  </a:lnTo>
                  <a:close/>
                  <a:moveTo>
                    <a:pt x="767" y="0"/>
                  </a:moveTo>
                  <a:cubicBezTo>
                    <a:pt x="764" y="0"/>
                    <a:pt x="762" y="1"/>
                    <a:pt x="759" y="4"/>
                  </a:cubicBezTo>
                  <a:lnTo>
                    <a:pt x="36" y="75"/>
                  </a:lnTo>
                  <a:cubicBezTo>
                    <a:pt x="18" y="75"/>
                    <a:pt x="1" y="93"/>
                    <a:pt x="10" y="111"/>
                  </a:cubicBezTo>
                  <a:lnTo>
                    <a:pt x="117" y="1877"/>
                  </a:lnTo>
                  <a:cubicBezTo>
                    <a:pt x="126" y="1886"/>
                    <a:pt x="134" y="1904"/>
                    <a:pt x="143" y="1904"/>
                  </a:cubicBezTo>
                  <a:lnTo>
                    <a:pt x="161" y="1904"/>
                  </a:lnTo>
                  <a:cubicBezTo>
                    <a:pt x="170" y="1904"/>
                    <a:pt x="179" y="1904"/>
                    <a:pt x="188" y="1895"/>
                  </a:cubicBezTo>
                  <a:cubicBezTo>
                    <a:pt x="250" y="1833"/>
                    <a:pt x="768" y="1306"/>
                    <a:pt x="777" y="1074"/>
                  </a:cubicBezTo>
                  <a:cubicBezTo>
                    <a:pt x="786" y="842"/>
                    <a:pt x="795" y="40"/>
                    <a:pt x="795" y="40"/>
                  </a:cubicBezTo>
                  <a:cubicBezTo>
                    <a:pt x="795" y="31"/>
                    <a:pt x="795" y="13"/>
                    <a:pt x="786" y="13"/>
                  </a:cubicBezTo>
                  <a:cubicBezTo>
                    <a:pt x="779" y="7"/>
                    <a:pt x="773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5701684" y="2033917"/>
              <a:ext cx="32413" cy="94069"/>
            </a:xfrm>
            <a:custGeom>
              <a:rect b="b" l="l" r="r" t="t"/>
              <a:pathLst>
                <a:path extrusionOk="0" h="1245" w="429">
                  <a:moveTo>
                    <a:pt x="428" y="0"/>
                  </a:moveTo>
                  <a:lnTo>
                    <a:pt x="0" y="9"/>
                  </a:lnTo>
                  <a:lnTo>
                    <a:pt x="125" y="652"/>
                  </a:lnTo>
                  <a:cubicBezTo>
                    <a:pt x="125" y="652"/>
                    <a:pt x="98" y="919"/>
                    <a:pt x="98" y="1044"/>
                  </a:cubicBezTo>
                  <a:cubicBezTo>
                    <a:pt x="91" y="1148"/>
                    <a:pt x="126" y="1245"/>
                    <a:pt x="159" y="1245"/>
                  </a:cubicBezTo>
                  <a:cubicBezTo>
                    <a:pt x="166" y="1245"/>
                    <a:pt x="172" y="1241"/>
                    <a:pt x="179" y="1231"/>
                  </a:cubicBezTo>
                  <a:cubicBezTo>
                    <a:pt x="214" y="1178"/>
                    <a:pt x="411" y="678"/>
                    <a:pt x="411" y="589"/>
                  </a:cubicBezTo>
                  <a:cubicBezTo>
                    <a:pt x="419" y="500"/>
                    <a:pt x="428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5698284" y="2031197"/>
              <a:ext cx="38533" cy="99811"/>
            </a:xfrm>
            <a:custGeom>
              <a:rect b="b" l="l" r="r" t="t"/>
              <a:pathLst>
                <a:path extrusionOk="0" h="1321" w="510">
                  <a:moveTo>
                    <a:pt x="473" y="1"/>
                  </a:moveTo>
                  <a:cubicBezTo>
                    <a:pt x="456" y="1"/>
                    <a:pt x="438" y="10"/>
                    <a:pt x="438" y="36"/>
                  </a:cubicBezTo>
                  <a:lnTo>
                    <a:pt x="420" y="625"/>
                  </a:lnTo>
                  <a:cubicBezTo>
                    <a:pt x="420" y="697"/>
                    <a:pt x="259" y="1125"/>
                    <a:pt x="206" y="1232"/>
                  </a:cubicBezTo>
                  <a:cubicBezTo>
                    <a:pt x="179" y="1187"/>
                    <a:pt x="170" y="1134"/>
                    <a:pt x="179" y="1089"/>
                  </a:cubicBezTo>
                  <a:cubicBezTo>
                    <a:pt x="179" y="964"/>
                    <a:pt x="206" y="697"/>
                    <a:pt x="206" y="697"/>
                  </a:cubicBezTo>
                  <a:cubicBezTo>
                    <a:pt x="206" y="688"/>
                    <a:pt x="206" y="688"/>
                    <a:pt x="206" y="679"/>
                  </a:cubicBezTo>
                  <a:lnTo>
                    <a:pt x="81" y="36"/>
                  </a:lnTo>
                  <a:cubicBezTo>
                    <a:pt x="72" y="19"/>
                    <a:pt x="54" y="10"/>
                    <a:pt x="36" y="10"/>
                  </a:cubicBezTo>
                  <a:cubicBezTo>
                    <a:pt x="18" y="19"/>
                    <a:pt x="1" y="36"/>
                    <a:pt x="9" y="54"/>
                  </a:cubicBezTo>
                  <a:lnTo>
                    <a:pt x="134" y="688"/>
                  </a:lnTo>
                  <a:cubicBezTo>
                    <a:pt x="134" y="732"/>
                    <a:pt x="108" y="964"/>
                    <a:pt x="108" y="1080"/>
                  </a:cubicBezTo>
                  <a:cubicBezTo>
                    <a:pt x="99" y="1169"/>
                    <a:pt x="125" y="1303"/>
                    <a:pt x="188" y="1321"/>
                  </a:cubicBezTo>
                  <a:lnTo>
                    <a:pt x="206" y="1321"/>
                  </a:lnTo>
                  <a:cubicBezTo>
                    <a:pt x="224" y="1321"/>
                    <a:pt x="250" y="1303"/>
                    <a:pt x="259" y="1285"/>
                  </a:cubicBezTo>
                  <a:cubicBezTo>
                    <a:pt x="295" y="1232"/>
                    <a:pt x="500" y="723"/>
                    <a:pt x="500" y="625"/>
                  </a:cubicBezTo>
                  <a:lnTo>
                    <a:pt x="509" y="36"/>
                  </a:lnTo>
                  <a:cubicBezTo>
                    <a:pt x="509" y="19"/>
                    <a:pt x="500" y="1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5688840" y="1373320"/>
              <a:ext cx="79635" cy="647830"/>
            </a:xfrm>
            <a:custGeom>
              <a:rect b="b" l="l" r="r" t="t"/>
              <a:pathLst>
                <a:path extrusionOk="0" h="8574" w="1054">
                  <a:moveTo>
                    <a:pt x="643" y="1"/>
                  </a:moveTo>
                  <a:lnTo>
                    <a:pt x="482" y="1437"/>
                  </a:lnTo>
                  <a:lnTo>
                    <a:pt x="1" y="5523"/>
                  </a:lnTo>
                  <a:lnTo>
                    <a:pt x="152" y="8574"/>
                  </a:lnTo>
                  <a:lnTo>
                    <a:pt x="875" y="8494"/>
                  </a:lnTo>
                  <a:cubicBezTo>
                    <a:pt x="875" y="8494"/>
                    <a:pt x="1053" y="6656"/>
                    <a:pt x="1036" y="5978"/>
                  </a:cubicBezTo>
                  <a:cubicBezTo>
                    <a:pt x="1027" y="5300"/>
                    <a:pt x="1027" y="2472"/>
                    <a:pt x="991" y="1696"/>
                  </a:cubicBezTo>
                  <a:cubicBezTo>
                    <a:pt x="964" y="929"/>
                    <a:pt x="643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5686120" y="1370676"/>
              <a:ext cx="85679" cy="652515"/>
            </a:xfrm>
            <a:custGeom>
              <a:rect b="b" l="l" r="r" t="t"/>
              <a:pathLst>
                <a:path extrusionOk="0" h="8636" w="1134">
                  <a:moveTo>
                    <a:pt x="697" y="214"/>
                  </a:moveTo>
                  <a:cubicBezTo>
                    <a:pt x="786" y="509"/>
                    <a:pt x="964" y="1169"/>
                    <a:pt x="991" y="1731"/>
                  </a:cubicBezTo>
                  <a:cubicBezTo>
                    <a:pt x="1009" y="2186"/>
                    <a:pt x="1018" y="3363"/>
                    <a:pt x="1027" y="4389"/>
                  </a:cubicBezTo>
                  <a:cubicBezTo>
                    <a:pt x="1027" y="5112"/>
                    <a:pt x="1036" y="5736"/>
                    <a:pt x="1036" y="6013"/>
                  </a:cubicBezTo>
                  <a:cubicBezTo>
                    <a:pt x="1054" y="6637"/>
                    <a:pt x="902" y="8261"/>
                    <a:pt x="875" y="8502"/>
                  </a:cubicBezTo>
                  <a:lnTo>
                    <a:pt x="224" y="8564"/>
                  </a:lnTo>
                  <a:lnTo>
                    <a:pt x="72" y="5558"/>
                  </a:lnTo>
                  <a:lnTo>
                    <a:pt x="554" y="1472"/>
                  </a:lnTo>
                  <a:lnTo>
                    <a:pt x="697" y="214"/>
                  </a:lnTo>
                  <a:close/>
                  <a:moveTo>
                    <a:pt x="670" y="0"/>
                  </a:moveTo>
                  <a:cubicBezTo>
                    <a:pt x="661" y="0"/>
                    <a:pt x="643" y="18"/>
                    <a:pt x="643" y="36"/>
                  </a:cubicBezTo>
                  <a:lnTo>
                    <a:pt x="483" y="1463"/>
                  </a:lnTo>
                  <a:lnTo>
                    <a:pt x="1" y="5558"/>
                  </a:lnTo>
                  <a:lnTo>
                    <a:pt x="162" y="8600"/>
                  </a:lnTo>
                  <a:cubicBezTo>
                    <a:pt x="153" y="8609"/>
                    <a:pt x="162" y="8618"/>
                    <a:pt x="170" y="8627"/>
                  </a:cubicBezTo>
                  <a:cubicBezTo>
                    <a:pt x="170" y="8636"/>
                    <a:pt x="179" y="8636"/>
                    <a:pt x="188" y="8636"/>
                  </a:cubicBezTo>
                  <a:lnTo>
                    <a:pt x="197" y="8636"/>
                  </a:lnTo>
                  <a:lnTo>
                    <a:pt x="920" y="8564"/>
                  </a:lnTo>
                  <a:cubicBezTo>
                    <a:pt x="929" y="8564"/>
                    <a:pt x="947" y="8546"/>
                    <a:pt x="947" y="8529"/>
                  </a:cubicBezTo>
                  <a:cubicBezTo>
                    <a:pt x="947" y="8511"/>
                    <a:pt x="1134" y="6682"/>
                    <a:pt x="1116" y="6013"/>
                  </a:cubicBezTo>
                  <a:cubicBezTo>
                    <a:pt x="1107" y="5736"/>
                    <a:pt x="1107" y="5112"/>
                    <a:pt x="1098" y="4389"/>
                  </a:cubicBezTo>
                  <a:cubicBezTo>
                    <a:pt x="1098" y="3354"/>
                    <a:pt x="1089" y="2186"/>
                    <a:pt x="1072" y="1731"/>
                  </a:cubicBezTo>
                  <a:cubicBezTo>
                    <a:pt x="1036" y="964"/>
                    <a:pt x="715" y="36"/>
                    <a:pt x="715" y="27"/>
                  </a:cubicBezTo>
                  <a:cubicBezTo>
                    <a:pt x="706" y="9"/>
                    <a:pt x="688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5225986" y="2903278"/>
              <a:ext cx="202790" cy="130563"/>
            </a:xfrm>
            <a:custGeom>
              <a:rect b="b" l="l" r="r" t="t"/>
              <a:pathLst>
                <a:path extrusionOk="0" h="1728" w="2684">
                  <a:moveTo>
                    <a:pt x="2002" y="0"/>
                  </a:moveTo>
                  <a:cubicBezTo>
                    <a:pt x="1670" y="0"/>
                    <a:pt x="1336" y="74"/>
                    <a:pt x="1336" y="74"/>
                  </a:cubicBezTo>
                  <a:lnTo>
                    <a:pt x="899" y="520"/>
                  </a:lnTo>
                  <a:cubicBezTo>
                    <a:pt x="899" y="520"/>
                    <a:pt x="69" y="1234"/>
                    <a:pt x="34" y="1376"/>
                  </a:cubicBezTo>
                  <a:cubicBezTo>
                    <a:pt x="0" y="1484"/>
                    <a:pt x="158" y="1728"/>
                    <a:pt x="570" y="1728"/>
                  </a:cubicBezTo>
                  <a:cubicBezTo>
                    <a:pt x="705" y="1728"/>
                    <a:pt x="868" y="1701"/>
                    <a:pt x="1060" y="1635"/>
                  </a:cubicBezTo>
                  <a:cubicBezTo>
                    <a:pt x="1836" y="1376"/>
                    <a:pt x="1916" y="1180"/>
                    <a:pt x="2130" y="1109"/>
                  </a:cubicBezTo>
                  <a:cubicBezTo>
                    <a:pt x="2353" y="1046"/>
                    <a:pt x="2603" y="1019"/>
                    <a:pt x="2656" y="395"/>
                  </a:cubicBezTo>
                  <a:cubicBezTo>
                    <a:pt x="2684" y="78"/>
                    <a:pt x="2343" y="0"/>
                    <a:pt x="2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5225079" y="2900407"/>
              <a:ext cx="204981" cy="136608"/>
            </a:xfrm>
            <a:custGeom>
              <a:rect b="b" l="l" r="r" t="t"/>
              <a:pathLst>
                <a:path extrusionOk="0" h="1808" w="2713">
                  <a:moveTo>
                    <a:pt x="2016" y="70"/>
                  </a:moveTo>
                  <a:cubicBezTo>
                    <a:pt x="2225" y="70"/>
                    <a:pt x="2431" y="100"/>
                    <a:pt x="2543" y="201"/>
                  </a:cubicBezTo>
                  <a:cubicBezTo>
                    <a:pt x="2606" y="255"/>
                    <a:pt x="2642" y="344"/>
                    <a:pt x="2633" y="424"/>
                  </a:cubicBezTo>
                  <a:cubicBezTo>
                    <a:pt x="2579" y="986"/>
                    <a:pt x="2374" y="1049"/>
                    <a:pt x="2178" y="1102"/>
                  </a:cubicBezTo>
                  <a:lnTo>
                    <a:pt x="2133" y="1111"/>
                  </a:lnTo>
                  <a:cubicBezTo>
                    <a:pt x="2053" y="1147"/>
                    <a:pt x="1973" y="1182"/>
                    <a:pt x="1910" y="1236"/>
                  </a:cubicBezTo>
                  <a:cubicBezTo>
                    <a:pt x="1642" y="1414"/>
                    <a:pt x="1366" y="1548"/>
                    <a:pt x="1063" y="1637"/>
                  </a:cubicBezTo>
                  <a:cubicBezTo>
                    <a:pt x="866" y="1706"/>
                    <a:pt x="706" y="1731"/>
                    <a:pt x="578" y="1731"/>
                  </a:cubicBezTo>
                  <a:cubicBezTo>
                    <a:pt x="340" y="1731"/>
                    <a:pt x="211" y="1645"/>
                    <a:pt x="153" y="1593"/>
                  </a:cubicBezTo>
                  <a:cubicBezTo>
                    <a:pt x="108" y="1548"/>
                    <a:pt x="72" y="1486"/>
                    <a:pt x="81" y="1423"/>
                  </a:cubicBezTo>
                  <a:cubicBezTo>
                    <a:pt x="99" y="1325"/>
                    <a:pt x="617" y="861"/>
                    <a:pt x="938" y="585"/>
                  </a:cubicBezTo>
                  <a:lnTo>
                    <a:pt x="1366" y="139"/>
                  </a:lnTo>
                  <a:cubicBezTo>
                    <a:pt x="1428" y="128"/>
                    <a:pt x="1725" y="70"/>
                    <a:pt x="2016" y="70"/>
                  </a:cubicBezTo>
                  <a:close/>
                  <a:moveTo>
                    <a:pt x="2013" y="0"/>
                  </a:moveTo>
                  <a:cubicBezTo>
                    <a:pt x="1687" y="0"/>
                    <a:pt x="1365" y="71"/>
                    <a:pt x="1339" y="76"/>
                  </a:cubicBezTo>
                  <a:cubicBezTo>
                    <a:pt x="1330" y="76"/>
                    <a:pt x="1330" y="76"/>
                    <a:pt x="1321" y="85"/>
                  </a:cubicBezTo>
                  <a:lnTo>
                    <a:pt x="884" y="531"/>
                  </a:lnTo>
                  <a:cubicBezTo>
                    <a:pt x="741" y="656"/>
                    <a:pt x="46" y="1263"/>
                    <a:pt x="10" y="1405"/>
                  </a:cubicBezTo>
                  <a:cubicBezTo>
                    <a:pt x="1" y="1495"/>
                    <a:pt x="37" y="1584"/>
                    <a:pt x="108" y="1646"/>
                  </a:cubicBezTo>
                  <a:cubicBezTo>
                    <a:pt x="233" y="1747"/>
                    <a:pt x="390" y="1808"/>
                    <a:pt x="556" y="1808"/>
                  </a:cubicBezTo>
                  <a:cubicBezTo>
                    <a:pt x="567" y="1808"/>
                    <a:pt x="579" y="1807"/>
                    <a:pt x="590" y="1807"/>
                  </a:cubicBezTo>
                  <a:cubicBezTo>
                    <a:pt x="759" y="1798"/>
                    <a:pt x="929" y="1771"/>
                    <a:pt x="1089" y="1709"/>
                  </a:cubicBezTo>
                  <a:cubicBezTo>
                    <a:pt x="1393" y="1611"/>
                    <a:pt x="1678" y="1477"/>
                    <a:pt x="1946" y="1298"/>
                  </a:cubicBezTo>
                  <a:cubicBezTo>
                    <a:pt x="2008" y="1245"/>
                    <a:pt x="2080" y="1209"/>
                    <a:pt x="2151" y="1182"/>
                  </a:cubicBezTo>
                  <a:lnTo>
                    <a:pt x="2196" y="1173"/>
                  </a:lnTo>
                  <a:cubicBezTo>
                    <a:pt x="2410" y="1111"/>
                    <a:pt x="2651" y="1040"/>
                    <a:pt x="2704" y="433"/>
                  </a:cubicBezTo>
                  <a:cubicBezTo>
                    <a:pt x="2713" y="326"/>
                    <a:pt x="2677" y="219"/>
                    <a:pt x="2597" y="148"/>
                  </a:cubicBezTo>
                  <a:cubicBezTo>
                    <a:pt x="2465" y="34"/>
                    <a:pt x="2238" y="0"/>
                    <a:pt x="2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5606635" y="2908945"/>
              <a:ext cx="196821" cy="138648"/>
            </a:xfrm>
            <a:custGeom>
              <a:rect b="b" l="l" r="r" t="t"/>
              <a:pathLst>
                <a:path extrusionOk="0" h="1835" w="2605">
                  <a:moveTo>
                    <a:pt x="575" y="1"/>
                  </a:moveTo>
                  <a:cubicBezTo>
                    <a:pt x="283" y="1"/>
                    <a:pt x="1" y="79"/>
                    <a:pt x="9" y="382"/>
                  </a:cubicBezTo>
                  <a:cubicBezTo>
                    <a:pt x="36" y="1007"/>
                    <a:pt x="286" y="1052"/>
                    <a:pt x="491" y="1132"/>
                  </a:cubicBezTo>
                  <a:cubicBezTo>
                    <a:pt x="705" y="1212"/>
                    <a:pt x="776" y="1408"/>
                    <a:pt x="1535" y="1712"/>
                  </a:cubicBezTo>
                  <a:cubicBezTo>
                    <a:pt x="1749" y="1800"/>
                    <a:pt x="1929" y="1834"/>
                    <a:pt x="2075" y="1834"/>
                  </a:cubicBezTo>
                  <a:cubicBezTo>
                    <a:pt x="2446" y="1834"/>
                    <a:pt x="2604" y="1615"/>
                    <a:pt x="2578" y="1506"/>
                  </a:cubicBezTo>
                  <a:cubicBezTo>
                    <a:pt x="2543" y="1364"/>
                    <a:pt x="1758" y="605"/>
                    <a:pt x="1758" y="605"/>
                  </a:cubicBezTo>
                  <a:lnTo>
                    <a:pt x="1205" y="88"/>
                  </a:lnTo>
                  <a:cubicBezTo>
                    <a:pt x="1205" y="88"/>
                    <a:pt x="884" y="1"/>
                    <a:pt x="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5603915" y="2906300"/>
              <a:ext cx="200976" cy="143559"/>
            </a:xfrm>
            <a:custGeom>
              <a:rect b="b" l="l" r="r" t="t"/>
              <a:pathLst>
                <a:path extrusionOk="0" h="1900" w="2660">
                  <a:moveTo>
                    <a:pt x="598" y="70"/>
                  </a:moveTo>
                  <a:cubicBezTo>
                    <a:pt x="812" y="78"/>
                    <a:pt x="1018" y="105"/>
                    <a:pt x="1223" y="159"/>
                  </a:cubicBezTo>
                  <a:lnTo>
                    <a:pt x="1776" y="667"/>
                  </a:lnTo>
                  <a:cubicBezTo>
                    <a:pt x="2070" y="962"/>
                    <a:pt x="2552" y="1452"/>
                    <a:pt x="2579" y="1550"/>
                  </a:cubicBezTo>
                  <a:cubicBezTo>
                    <a:pt x="2579" y="1613"/>
                    <a:pt x="2543" y="1675"/>
                    <a:pt x="2490" y="1711"/>
                  </a:cubicBezTo>
                  <a:cubicBezTo>
                    <a:pt x="2435" y="1755"/>
                    <a:pt x="2314" y="1828"/>
                    <a:pt x="2103" y="1828"/>
                  </a:cubicBezTo>
                  <a:cubicBezTo>
                    <a:pt x="1968" y="1828"/>
                    <a:pt x="1795" y="1798"/>
                    <a:pt x="1580" y="1711"/>
                  </a:cubicBezTo>
                  <a:cubicBezTo>
                    <a:pt x="1285" y="1604"/>
                    <a:pt x="1009" y="1452"/>
                    <a:pt x="759" y="1265"/>
                  </a:cubicBezTo>
                  <a:cubicBezTo>
                    <a:pt x="696" y="1202"/>
                    <a:pt x="625" y="1158"/>
                    <a:pt x="545" y="1131"/>
                  </a:cubicBezTo>
                  <a:lnTo>
                    <a:pt x="500" y="1113"/>
                  </a:lnTo>
                  <a:cubicBezTo>
                    <a:pt x="304" y="1042"/>
                    <a:pt x="99" y="971"/>
                    <a:pt x="90" y="417"/>
                  </a:cubicBezTo>
                  <a:cubicBezTo>
                    <a:pt x="81" y="319"/>
                    <a:pt x="117" y="230"/>
                    <a:pt x="188" y="168"/>
                  </a:cubicBezTo>
                  <a:cubicBezTo>
                    <a:pt x="286" y="96"/>
                    <a:pt x="438" y="70"/>
                    <a:pt x="598" y="70"/>
                  </a:cubicBezTo>
                  <a:close/>
                  <a:moveTo>
                    <a:pt x="596" y="0"/>
                  </a:moveTo>
                  <a:cubicBezTo>
                    <a:pt x="423" y="0"/>
                    <a:pt x="255" y="28"/>
                    <a:pt x="143" y="114"/>
                  </a:cubicBezTo>
                  <a:cubicBezTo>
                    <a:pt x="54" y="194"/>
                    <a:pt x="1" y="301"/>
                    <a:pt x="10" y="417"/>
                  </a:cubicBezTo>
                  <a:cubicBezTo>
                    <a:pt x="27" y="1033"/>
                    <a:pt x="268" y="1113"/>
                    <a:pt x="473" y="1185"/>
                  </a:cubicBezTo>
                  <a:lnTo>
                    <a:pt x="518" y="1202"/>
                  </a:lnTo>
                  <a:cubicBezTo>
                    <a:pt x="589" y="1229"/>
                    <a:pt x="661" y="1274"/>
                    <a:pt x="723" y="1327"/>
                  </a:cubicBezTo>
                  <a:cubicBezTo>
                    <a:pt x="973" y="1515"/>
                    <a:pt x="1258" y="1666"/>
                    <a:pt x="1553" y="1782"/>
                  </a:cubicBezTo>
                  <a:cubicBezTo>
                    <a:pt x="1731" y="1854"/>
                    <a:pt x="1919" y="1898"/>
                    <a:pt x="2106" y="1898"/>
                  </a:cubicBezTo>
                  <a:cubicBezTo>
                    <a:pt x="2119" y="1899"/>
                    <a:pt x="2131" y="1899"/>
                    <a:pt x="2144" y="1899"/>
                  </a:cubicBezTo>
                  <a:cubicBezTo>
                    <a:pt x="2284" y="1899"/>
                    <a:pt x="2428" y="1854"/>
                    <a:pt x="2534" y="1765"/>
                  </a:cubicBezTo>
                  <a:cubicBezTo>
                    <a:pt x="2614" y="1711"/>
                    <a:pt x="2659" y="1622"/>
                    <a:pt x="2650" y="1533"/>
                  </a:cubicBezTo>
                  <a:cubicBezTo>
                    <a:pt x="2614" y="1381"/>
                    <a:pt x="1954" y="739"/>
                    <a:pt x="1821" y="614"/>
                  </a:cubicBezTo>
                  <a:lnTo>
                    <a:pt x="1258" y="105"/>
                  </a:lnTo>
                  <a:cubicBezTo>
                    <a:pt x="1258" y="96"/>
                    <a:pt x="1250" y="96"/>
                    <a:pt x="1250" y="96"/>
                  </a:cubicBezTo>
                  <a:cubicBezTo>
                    <a:pt x="1227" y="91"/>
                    <a:pt x="905" y="0"/>
                    <a:pt x="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5310684" y="1855980"/>
              <a:ext cx="411246" cy="1087952"/>
            </a:xfrm>
            <a:custGeom>
              <a:rect b="b" l="l" r="r" t="t"/>
              <a:pathLst>
                <a:path extrusionOk="0" h="14399" w="5443">
                  <a:moveTo>
                    <a:pt x="5309" y="0"/>
                  </a:moveTo>
                  <a:lnTo>
                    <a:pt x="170" y="45"/>
                  </a:lnTo>
                  <a:lnTo>
                    <a:pt x="108" y="1258"/>
                  </a:lnTo>
                  <a:cubicBezTo>
                    <a:pt x="108" y="1258"/>
                    <a:pt x="1" y="7967"/>
                    <a:pt x="72" y="8555"/>
                  </a:cubicBezTo>
                  <a:cubicBezTo>
                    <a:pt x="144" y="9144"/>
                    <a:pt x="251" y="13408"/>
                    <a:pt x="251" y="13408"/>
                  </a:cubicBezTo>
                  <a:lnTo>
                    <a:pt x="117" y="13694"/>
                  </a:lnTo>
                  <a:lnTo>
                    <a:pt x="126" y="14069"/>
                  </a:lnTo>
                  <a:cubicBezTo>
                    <a:pt x="126" y="14069"/>
                    <a:pt x="278" y="14167"/>
                    <a:pt x="652" y="14229"/>
                  </a:cubicBezTo>
                  <a:cubicBezTo>
                    <a:pt x="830" y="14251"/>
                    <a:pt x="1009" y="14263"/>
                    <a:pt x="1187" y="14263"/>
                  </a:cubicBezTo>
                  <a:cubicBezTo>
                    <a:pt x="1303" y="14263"/>
                    <a:pt x="1419" y="14258"/>
                    <a:pt x="1535" y="14247"/>
                  </a:cubicBezTo>
                  <a:lnTo>
                    <a:pt x="1696" y="13507"/>
                  </a:lnTo>
                  <a:lnTo>
                    <a:pt x="2704" y="3792"/>
                  </a:lnTo>
                  <a:lnTo>
                    <a:pt x="3712" y="12347"/>
                  </a:lnTo>
                  <a:lnTo>
                    <a:pt x="3926" y="14390"/>
                  </a:lnTo>
                  <a:cubicBezTo>
                    <a:pt x="3926" y="14390"/>
                    <a:pt x="3987" y="14398"/>
                    <a:pt x="4070" y="14398"/>
                  </a:cubicBezTo>
                  <a:cubicBezTo>
                    <a:pt x="4179" y="14398"/>
                    <a:pt x="4325" y="14384"/>
                    <a:pt x="4426" y="14318"/>
                  </a:cubicBezTo>
                  <a:cubicBezTo>
                    <a:pt x="4613" y="14194"/>
                    <a:pt x="5148" y="14140"/>
                    <a:pt x="5148" y="14140"/>
                  </a:cubicBezTo>
                  <a:cubicBezTo>
                    <a:pt x="5148" y="14140"/>
                    <a:pt x="5202" y="13587"/>
                    <a:pt x="5184" y="13391"/>
                  </a:cubicBezTo>
                  <a:cubicBezTo>
                    <a:pt x="5175" y="13185"/>
                    <a:pt x="5104" y="13061"/>
                    <a:pt x="5113" y="12971"/>
                  </a:cubicBezTo>
                  <a:cubicBezTo>
                    <a:pt x="5113" y="12882"/>
                    <a:pt x="5443" y="4033"/>
                    <a:pt x="5443" y="4033"/>
                  </a:cubicBezTo>
                  <a:lnTo>
                    <a:pt x="5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5308039" y="1853259"/>
              <a:ext cx="416610" cy="1093468"/>
            </a:xfrm>
            <a:custGeom>
              <a:rect b="b" l="l" r="r" t="t"/>
              <a:pathLst>
                <a:path extrusionOk="0" h="14472" w="5514">
                  <a:moveTo>
                    <a:pt x="5308" y="72"/>
                  </a:moveTo>
                  <a:lnTo>
                    <a:pt x="5442" y="4060"/>
                  </a:lnTo>
                  <a:cubicBezTo>
                    <a:pt x="5433" y="4158"/>
                    <a:pt x="5112" y="12918"/>
                    <a:pt x="5112" y="13007"/>
                  </a:cubicBezTo>
                  <a:cubicBezTo>
                    <a:pt x="5112" y="13061"/>
                    <a:pt x="5121" y="13114"/>
                    <a:pt x="5139" y="13159"/>
                  </a:cubicBezTo>
                  <a:cubicBezTo>
                    <a:pt x="5166" y="13248"/>
                    <a:pt x="5183" y="13337"/>
                    <a:pt x="5183" y="13427"/>
                  </a:cubicBezTo>
                  <a:cubicBezTo>
                    <a:pt x="5201" y="13587"/>
                    <a:pt x="5166" y="14024"/>
                    <a:pt x="5148" y="14140"/>
                  </a:cubicBezTo>
                  <a:cubicBezTo>
                    <a:pt x="5032" y="14149"/>
                    <a:pt x="4612" y="14212"/>
                    <a:pt x="4443" y="14319"/>
                  </a:cubicBezTo>
                  <a:cubicBezTo>
                    <a:pt x="4349" y="14381"/>
                    <a:pt x="4208" y="14395"/>
                    <a:pt x="4104" y="14395"/>
                  </a:cubicBezTo>
                  <a:cubicBezTo>
                    <a:pt x="4059" y="14395"/>
                    <a:pt x="4021" y="14393"/>
                    <a:pt x="3997" y="14390"/>
                  </a:cubicBezTo>
                  <a:lnTo>
                    <a:pt x="3783" y="12374"/>
                  </a:lnTo>
                  <a:lnTo>
                    <a:pt x="2784" y="3828"/>
                  </a:lnTo>
                  <a:cubicBezTo>
                    <a:pt x="2775" y="3810"/>
                    <a:pt x="2766" y="3792"/>
                    <a:pt x="2748" y="3792"/>
                  </a:cubicBezTo>
                  <a:cubicBezTo>
                    <a:pt x="2730" y="3792"/>
                    <a:pt x="2712" y="3810"/>
                    <a:pt x="2703" y="3828"/>
                  </a:cubicBezTo>
                  <a:lnTo>
                    <a:pt x="1695" y="13534"/>
                  </a:lnTo>
                  <a:lnTo>
                    <a:pt x="1535" y="14256"/>
                  </a:lnTo>
                  <a:cubicBezTo>
                    <a:pt x="1443" y="14262"/>
                    <a:pt x="1349" y="14265"/>
                    <a:pt x="1256" y="14265"/>
                  </a:cubicBezTo>
                  <a:cubicBezTo>
                    <a:pt x="1069" y="14265"/>
                    <a:pt x="880" y="14253"/>
                    <a:pt x="696" y="14230"/>
                  </a:cubicBezTo>
                  <a:cubicBezTo>
                    <a:pt x="518" y="14203"/>
                    <a:pt x="348" y="14158"/>
                    <a:pt x="188" y="14087"/>
                  </a:cubicBezTo>
                  <a:lnTo>
                    <a:pt x="188" y="13739"/>
                  </a:lnTo>
                  <a:lnTo>
                    <a:pt x="313" y="13462"/>
                  </a:lnTo>
                  <a:cubicBezTo>
                    <a:pt x="313" y="13462"/>
                    <a:pt x="313" y="13453"/>
                    <a:pt x="313" y="13444"/>
                  </a:cubicBezTo>
                  <a:cubicBezTo>
                    <a:pt x="313" y="13409"/>
                    <a:pt x="214" y="9171"/>
                    <a:pt x="143" y="8591"/>
                  </a:cubicBezTo>
                  <a:cubicBezTo>
                    <a:pt x="72" y="8003"/>
                    <a:pt x="179" y="1357"/>
                    <a:pt x="179" y="1294"/>
                  </a:cubicBezTo>
                  <a:lnTo>
                    <a:pt x="241" y="117"/>
                  </a:lnTo>
                  <a:lnTo>
                    <a:pt x="5308" y="72"/>
                  </a:lnTo>
                  <a:close/>
                  <a:moveTo>
                    <a:pt x="5344" y="1"/>
                  </a:moveTo>
                  <a:lnTo>
                    <a:pt x="205" y="45"/>
                  </a:lnTo>
                  <a:cubicBezTo>
                    <a:pt x="188" y="45"/>
                    <a:pt x="170" y="54"/>
                    <a:pt x="170" y="81"/>
                  </a:cubicBezTo>
                  <a:lnTo>
                    <a:pt x="107" y="1294"/>
                  </a:lnTo>
                  <a:cubicBezTo>
                    <a:pt x="98" y="1571"/>
                    <a:pt x="0" y="8012"/>
                    <a:pt x="72" y="8600"/>
                  </a:cubicBezTo>
                  <a:cubicBezTo>
                    <a:pt x="143" y="9171"/>
                    <a:pt x="241" y="13230"/>
                    <a:pt x="241" y="13444"/>
                  </a:cubicBezTo>
                  <a:lnTo>
                    <a:pt x="116" y="13721"/>
                  </a:lnTo>
                  <a:cubicBezTo>
                    <a:pt x="116" y="13721"/>
                    <a:pt x="116" y="13730"/>
                    <a:pt x="116" y="13730"/>
                  </a:cubicBezTo>
                  <a:lnTo>
                    <a:pt x="125" y="14114"/>
                  </a:lnTo>
                  <a:cubicBezTo>
                    <a:pt x="125" y="14122"/>
                    <a:pt x="125" y="14131"/>
                    <a:pt x="143" y="14140"/>
                  </a:cubicBezTo>
                  <a:cubicBezTo>
                    <a:pt x="143" y="14149"/>
                    <a:pt x="304" y="14238"/>
                    <a:pt x="687" y="14301"/>
                  </a:cubicBezTo>
                  <a:cubicBezTo>
                    <a:pt x="883" y="14325"/>
                    <a:pt x="1080" y="14337"/>
                    <a:pt x="1276" y="14337"/>
                  </a:cubicBezTo>
                  <a:cubicBezTo>
                    <a:pt x="1374" y="14337"/>
                    <a:pt x="1472" y="14334"/>
                    <a:pt x="1570" y="14328"/>
                  </a:cubicBezTo>
                  <a:cubicBezTo>
                    <a:pt x="1588" y="14328"/>
                    <a:pt x="1597" y="14310"/>
                    <a:pt x="1606" y="14301"/>
                  </a:cubicBezTo>
                  <a:lnTo>
                    <a:pt x="1767" y="13543"/>
                  </a:lnTo>
                  <a:lnTo>
                    <a:pt x="2748" y="4167"/>
                  </a:lnTo>
                  <a:lnTo>
                    <a:pt x="3711" y="12383"/>
                  </a:lnTo>
                  <a:lnTo>
                    <a:pt x="3926" y="14426"/>
                  </a:lnTo>
                  <a:cubicBezTo>
                    <a:pt x="3926" y="14444"/>
                    <a:pt x="3934" y="14461"/>
                    <a:pt x="3952" y="14461"/>
                  </a:cubicBezTo>
                  <a:cubicBezTo>
                    <a:pt x="4006" y="14470"/>
                    <a:pt x="4050" y="14470"/>
                    <a:pt x="4104" y="14470"/>
                  </a:cubicBezTo>
                  <a:cubicBezTo>
                    <a:pt x="4118" y="14471"/>
                    <a:pt x="4131" y="14472"/>
                    <a:pt x="4145" y="14472"/>
                  </a:cubicBezTo>
                  <a:cubicBezTo>
                    <a:pt x="4263" y="14472"/>
                    <a:pt x="4375" y="14437"/>
                    <a:pt x="4479" y="14381"/>
                  </a:cubicBezTo>
                  <a:cubicBezTo>
                    <a:pt x="4657" y="14265"/>
                    <a:pt x="5183" y="14203"/>
                    <a:pt x="5183" y="14203"/>
                  </a:cubicBezTo>
                  <a:cubicBezTo>
                    <a:pt x="5201" y="14203"/>
                    <a:pt x="5219" y="14194"/>
                    <a:pt x="5219" y="14176"/>
                  </a:cubicBezTo>
                  <a:cubicBezTo>
                    <a:pt x="5219" y="14149"/>
                    <a:pt x="5273" y="13614"/>
                    <a:pt x="5255" y="13418"/>
                  </a:cubicBezTo>
                  <a:cubicBezTo>
                    <a:pt x="5255" y="13329"/>
                    <a:pt x="5237" y="13230"/>
                    <a:pt x="5210" y="13141"/>
                  </a:cubicBezTo>
                  <a:cubicBezTo>
                    <a:pt x="5192" y="13097"/>
                    <a:pt x="5183" y="13052"/>
                    <a:pt x="5183" y="13007"/>
                  </a:cubicBezTo>
                  <a:cubicBezTo>
                    <a:pt x="5183" y="12918"/>
                    <a:pt x="5513" y="4158"/>
                    <a:pt x="5513" y="4069"/>
                  </a:cubicBezTo>
                  <a:lnTo>
                    <a:pt x="5380" y="36"/>
                  </a:lnTo>
                  <a:cubicBezTo>
                    <a:pt x="5380" y="9"/>
                    <a:pt x="5362" y="1"/>
                    <a:pt x="5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322848" y="1855980"/>
              <a:ext cx="390317" cy="47979"/>
            </a:xfrm>
            <a:custGeom>
              <a:rect b="b" l="l" r="r" t="t"/>
              <a:pathLst>
                <a:path extrusionOk="0" h="635" w="5166">
                  <a:moveTo>
                    <a:pt x="5157" y="0"/>
                  </a:moveTo>
                  <a:lnTo>
                    <a:pt x="18" y="45"/>
                  </a:lnTo>
                  <a:lnTo>
                    <a:pt x="1" y="357"/>
                  </a:lnTo>
                  <a:cubicBezTo>
                    <a:pt x="847" y="537"/>
                    <a:pt x="1718" y="634"/>
                    <a:pt x="2597" y="634"/>
                  </a:cubicBezTo>
                  <a:cubicBezTo>
                    <a:pt x="2636" y="634"/>
                    <a:pt x="2674" y="634"/>
                    <a:pt x="2713" y="634"/>
                  </a:cubicBezTo>
                  <a:cubicBezTo>
                    <a:pt x="3533" y="616"/>
                    <a:pt x="4354" y="527"/>
                    <a:pt x="5166" y="366"/>
                  </a:cubicBezTo>
                  <a:lnTo>
                    <a:pt x="5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5319448" y="1852579"/>
              <a:ext cx="396437" cy="54024"/>
            </a:xfrm>
            <a:custGeom>
              <a:rect b="b" l="l" r="r" t="t"/>
              <a:pathLst>
                <a:path extrusionOk="0" h="715" w="5247">
                  <a:moveTo>
                    <a:pt x="5157" y="81"/>
                  </a:moveTo>
                  <a:lnTo>
                    <a:pt x="5166" y="384"/>
                  </a:lnTo>
                  <a:cubicBezTo>
                    <a:pt x="4372" y="536"/>
                    <a:pt x="3560" y="625"/>
                    <a:pt x="2749" y="643"/>
                  </a:cubicBezTo>
                  <a:cubicBezTo>
                    <a:pt x="2708" y="643"/>
                    <a:pt x="2668" y="644"/>
                    <a:pt x="2627" y="644"/>
                  </a:cubicBezTo>
                  <a:cubicBezTo>
                    <a:pt x="1775" y="644"/>
                    <a:pt x="916" y="554"/>
                    <a:pt x="81" y="375"/>
                  </a:cubicBezTo>
                  <a:lnTo>
                    <a:pt x="90" y="126"/>
                  </a:lnTo>
                  <a:lnTo>
                    <a:pt x="5157" y="81"/>
                  </a:lnTo>
                  <a:close/>
                  <a:moveTo>
                    <a:pt x="5193" y="1"/>
                  </a:moveTo>
                  <a:lnTo>
                    <a:pt x="54" y="45"/>
                  </a:lnTo>
                  <a:cubicBezTo>
                    <a:pt x="37" y="45"/>
                    <a:pt x="19" y="63"/>
                    <a:pt x="19" y="81"/>
                  </a:cubicBezTo>
                  <a:lnTo>
                    <a:pt x="1" y="402"/>
                  </a:lnTo>
                  <a:cubicBezTo>
                    <a:pt x="1" y="420"/>
                    <a:pt x="19" y="438"/>
                    <a:pt x="37" y="438"/>
                  </a:cubicBezTo>
                  <a:cubicBezTo>
                    <a:pt x="866" y="616"/>
                    <a:pt x="1723" y="705"/>
                    <a:pt x="2579" y="714"/>
                  </a:cubicBezTo>
                  <a:lnTo>
                    <a:pt x="2749" y="714"/>
                  </a:lnTo>
                  <a:cubicBezTo>
                    <a:pt x="3578" y="696"/>
                    <a:pt x="4399" y="607"/>
                    <a:pt x="5211" y="447"/>
                  </a:cubicBezTo>
                  <a:cubicBezTo>
                    <a:pt x="5229" y="438"/>
                    <a:pt x="5247" y="429"/>
                    <a:pt x="5247" y="411"/>
                  </a:cubicBezTo>
                  <a:lnTo>
                    <a:pt x="5229" y="36"/>
                  </a:lnTo>
                  <a:cubicBezTo>
                    <a:pt x="5229" y="18"/>
                    <a:pt x="5211" y="10"/>
                    <a:pt x="5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5520350" y="1872829"/>
              <a:ext cx="56666" cy="33094"/>
            </a:xfrm>
            <a:custGeom>
              <a:rect b="b" l="l" r="r" t="t"/>
              <a:pathLst>
                <a:path extrusionOk="0" h="438" w="750">
                  <a:moveTo>
                    <a:pt x="732" y="0"/>
                  </a:moveTo>
                  <a:lnTo>
                    <a:pt x="0" y="27"/>
                  </a:lnTo>
                  <a:lnTo>
                    <a:pt x="18" y="437"/>
                  </a:lnTo>
                  <a:lnTo>
                    <a:pt x="750" y="41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5517630" y="1869429"/>
              <a:ext cx="62106" cy="39214"/>
            </a:xfrm>
            <a:custGeom>
              <a:rect b="b" l="l" r="r" t="t"/>
              <a:pathLst>
                <a:path extrusionOk="0" h="519" w="822">
                  <a:moveTo>
                    <a:pt x="732" y="81"/>
                  </a:moveTo>
                  <a:lnTo>
                    <a:pt x="741" y="420"/>
                  </a:lnTo>
                  <a:lnTo>
                    <a:pt x="90" y="447"/>
                  </a:lnTo>
                  <a:lnTo>
                    <a:pt x="81" y="108"/>
                  </a:lnTo>
                  <a:lnTo>
                    <a:pt x="732" y="81"/>
                  </a:lnTo>
                  <a:close/>
                  <a:moveTo>
                    <a:pt x="768" y="1"/>
                  </a:moveTo>
                  <a:lnTo>
                    <a:pt x="36" y="36"/>
                  </a:lnTo>
                  <a:cubicBezTo>
                    <a:pt x="19" y="36"/>
                    <a:pt x="1" y="54"/>
                    <a:pt x="1" y="72"/>
                  </a:cubicBezTo>
                  <a:lnTo>
                    <a:pt x="19" y="482"/>
                  </a:lnTo>
                  <a:cubicBezTo>
                    <a:pt x="19" y="500"/>
                    <a:pt x="27" y="509"/>
                    <a:pt x="27" y="509"/>
                  </a:cubicBezTo>
                  <a:cubicBezTo>
                    <a:pt x="36" y="518"/>
                    <a:pt x="45" y="518"/>
                    <a:pt x="54" y="518"/>
                  </a:cubicBezTo>
                  <a:lnTo>
                    <a:pt x="786" y="491"/>
                  </a:lnTo>
                  <a:cubicBezTo>
                    <a:pt x="804" y="491"/>
                    <a:pt x="821" y="473"/>
                    <a:pt x="821" y="456"/>
                  </a:cubicBezTo>
                  <a:lnTo>
                    <a:pt x="804" y="36"/>
                  </a:lnTo>
                  <a:cubicBezTo>
                    <a:pt x="804" y="18"/>
                    <a:pt x="786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5357906" y="1851899"/>
              <a:ext cx="36493" cy="64148"/>
            </a:xfrm>
            <a:custGeom>
              <a:rect b="b" l="l" r="r" t="t"/>
              <a:pathLst>
                <a:path extrusionOk="0" h="849" w="483">
                  <a:moveTo>
                    <a:pt x="0" y="1"/>
                  </a:moveTo>
                  <a:lnTo>
                    <a:pt x="18" y="848"/>
                  </a:lnTo>
                  <a:lnTo>
                    <a:pt x="482" y="732"/>
                  </a:lnTo>
                  <a:lnTo>
                    <a:pt x="411" y="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5355186" y="1849255"/>
              <a:ext cx="41857" cy="69437"/>
            </a:xfrm>
            <a:custGeom>
              <a:rect b="b" l="l" r="r" t="t"/>
              <a:pathLst>
                <a:path extrusionOk="0" h="919" w="554">
                  <a:moveTo>
                    <a:pt x="45" y="0"/>
                  </a:moveTo>
                  <a:cubicBezTo>
                    <a:pt x="36" y="0"/>
                    <a:pt x="19" y="9"/>
                    <a:pt x="19" y="9"/>
                  </a:cubicBezTo>
                  <a:cubicBezTo>
                    <a:pt x="10" y="18"/>
                    <a:pt x="1" y="27"/>
                    <a:pt x="1" y="36"/>
                  </a:cubicBezTo>
                  <a:lnTo>
                    <a:pt x="19" y="883"/>
                  </a:lnTo>
                  <a:cubicBezTo>
                    <a:pt x="19" y="901"/>
                    <a:pt x="36" y="919"/>
                    <a:pt x="54" y="919"/>
                  </a:cubicBezTo>
                  <a:lnTo>
                    <a:pt x="63" y="919"/>
                  </a:lnTo>
                  <a:cubicBezTo>
                    <a:pt x="81" y="919"/>
                    <a:pt x="99" y="901"/>
                    <a:pt x="90" y="883"/>
                  </a:cubicBezTo>
                  <a:lnTo>
                    <a:pt x="81" y="80"/>
                  </a:lnTo>
                  <a:lnTo>
                    <a:pt x="411" y="107"/>
                  </a:lnTo>
                  <a:lnTo>
                    <a:pt x="482" y="776"/>
                  </a:lnTo>
                  <a:cubicBezTo>
                    <a:pt x="482" y="794"/>
                    <a:pt x="500" y="812"/>
                    <a:pt x="518" y="812"/>
                  </a:cubicBezTo>
                  <a:cubicBezTo>
                    <a:pt x="536" y="803"/>
                    <a:pt x="554" y="785"/>
                    <a:pt x="554" y="767"/>
                  </a:cubicBezTo>
                  <a:lnTo>
                    <a:pt x="482" y="71"/>
                  </a:lnTo>
                  <a:cubicBezTo>
                    <a:pt x="474" y="54"/>
                    <a:pt x="465" y="36"/>
                    <a:pt x="447" y="36"/>
                  </a:cubicBezTo>
                  <a:lnTo>
                    <a:pt x="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5657862" y="1850539"/>
              <a:ext cx="35813" cy="64148"/>
            </a:xfrm>
            <a:custGeom>
              <a:rect b="b" l="l" r="r" t="t"/>
              <a:pathLst>
                <a:path extrusionOk="0" h="849" w="474">
                  <a:moveTo>
                    <a:pt x="0" y="1"/>
                  </a:moveTo>
                  <a:lnTo>
                    <a:pt x="18" y="848"/>
                  </a:lnTo>
                  <a:lnTo>
                    <a:pt x="473" y="732"/>
                  </a:lnTo>
                  <a:lnTo>
                    <a:pt x="402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5655142" y="1847895"/>
              <a:ext cx="41857" cy="69513"/>
            </a:xfrm>
            <a:custGeom>
              <a:rect b="b" l="l" r="r" t="t"/>
              <a:pathLst>
                <a:path extrusionOk="0" h="920" w="554">
                  <a:moveTo>
                    <a:pt x="36" y="0"/>
                  </a:moveTo>
                  <a:cubicBezTo>
                    <a:pt x="27" y="0"/>
                    <a:pt x="18" y="0"/>
                    <a:pt x="10" y="9"/>
                  </a:cubicBezTo>
                  <a:cubicBezTo>
                    <a:pt x="1" y="18"/>
                    <a:pt x="1" y="27"/>
                    <a:pt x="1" y="36"/>
                  </a:cubicBezTo>
                  <a:lnTo>
                    <a:pt x="18" y="883"/>
                  </a:lnTo>
                  <a:cubicBezTo>
                    <a:pt x="18" y="901"/>
                    <a:pt x="36" y="919"/>
                    <a:pt x="54" y="919"/>
                  </a:cubicBezTo>
                  <a:cubicBezTo>
                    <a:pt x="72" y="919"/>
                    <a:pt x="90" y="901"/>
                    <a:pt x="90" y="883"/>
                  </a:cubicBezTo>
                  <a:lnTo>
                    <a:pt x="72" y="80"/>
                  </a:lnTo>
                  <a:lnTo>
                    <a:pt x="402" y="107"/>
                  </a:lnTo>
                  <a:lnTo>
                    <a:pt x="473" y="776"/>
                  </a:lnTo>
                  <a:cubicBezTo>
                    <a:pt x="482" y="794"/>
                    <a:pt x="500" y="803"/>
                    <a:pt x="518" y="803"/>
                  </a:cubicBezTo>
                  <a:cubicBezTo>
                    <a:pt x="536" y="803"/>
                    <a:pt x="554" y="785"/>
                    <a:pt x="554" y="767"/>
                  </a:cubicBezTo>
                  <a:lnTo>
                    <a:pt x="473" y="72"/>
                  </a:lnTo>
                  <a:cubicBezTo>
                    <a:pt x="473" y="54"/>
                    <a:pt x="465" y="36"/>
                    <a:pt x="447" y="36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5273661" y="1314688"/>
              <a:ext cx="473881" cy="561997"/>
            </a:xfrm>
            <a:custGeom>
              <a:rect b="b" l="l" r="r" t="t"/>
              <a:pathLst>
                <a:path extrusionOk="0" h="7438" w="6272">
                  <a:moveTo>
                    <a:pt x="4113" y="1"/>
                  </a:moveTo>
                  <a:lnTo>
                    <a:pt x="1785" y="286"/>
                  </a:lnTo>
                  <a:cubicBezTo>
                    <a:pt x="1785" y="286"/>
                    <a:pt x="18" y="928"/>
                    <a:pt x="9" y="1196"/>
                  </a:cubicBezTo>
                  <a:cubicBezTo>
                    <a:pt x="0" y="1464"/>
                    <a:pt x="660" y="7209"/>
                    <a:pt x="660" y="7209"/>
                  </a:cubicBezTo>
                  <a:cubicBezTo>
                    <a:pt x="660" y="7209"/>
                    <a:pt x="1908" y="7438"/>
                    <a:pt x="3378" y="7438"/>
                  </a:cubicBezTo>
                  <a:cubicBezTo>
                    <a:pt x="4174" y="7438"/>
                    <a:pt x="5035" y="7371"/>
                    <a:pt x="5799" y="7164"/>
                  </a:cubicBezTo>
                  <a:lnTo>
                    <a:pt x="6058" y="2820"/>
                  </a:lnTo>
                  <a:cubicBezTo>
                    <a:pt x="6058" y="2820"/>
                    <a:pt x="6272" y="866"/>
                    <a:pt x="6129" y="786"/>
                  </a:cubicBezTo>
                  <a:cubicBezTo>
                    <a:pt x="5986" y="697"/>
                    <a:pt x="4113" y="1"/>
                    <a:pt x="4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5270941" y="1311968"/>
              <a:ext cx="478641" cy="566983"/>
            </a:xfrm>
            <a:custGeom>
              <a:rect b="b" l="l" r="r" t="t"/>
              <a:pathLst>
                <a:path extrusionOk="0" h="7504" w="6335">
                  <a:moveTo>
                    <a:pt x="4149" y="81"/>
                  </a:moveTo>
                  <a:cubicBezTo>
                    <a:pt x="4800" y="322"/>
                    <a:pt x="6040" y="786"/>
                    <a:pt x="6147" y="848"/>
                  </a:cubicBezTo>
                  <a:cubicBezTo>
                    <a:pt x="6219" y="929"/>
                    <a:pt x="6165" y="1928"/>
                    <a:pt x="6058" y="2856"/>
                  </a:cubicBezTo>
                  <a:lnTo>
                    <a:pt x="5799" y="7173"/>
                  </a:lnTo>
                  <a:cubicBezTo>
                    <a:pt x="5055" y="7374"/>
                    <a:pt x="4214" y="7439"/>
                    <a:pt x="3433" y="7439"/>
                  </a:cubicBezTo>
                  <a:cubicBezTo>
                    <a:pt x="2090" y="7439"/>
                    <a:pt x="924" y="7246"/>
                    <a:pt x="732" y="7218"/>
                  </a:cubicBezTo>
                  <a:lnTo>
                    <a:pt x="732" y="7209"/>
                  </a:lnTo>
                  <a:cubicBezTo>
                    <a:pt x="688" y="6781"/>
                    <a:pt x="81" y="1482"/>
                    <a:pt x="81" y="1232"/>
                  </a:cubicBezTo>
                  <a:cubicBezTo>
                    <a:pt x="90" y="1072"/>
                    <a:pt x="1107" y="625"/>
                    <a:pt x="1829" y="358"/>
                  </a:cubicBezTo>
                  <a:lnTo>
                    <a:pt x="4149" y="81"/>
                  </a:lnTo>
                  <a:close/>
                  <a:moveTo>
                    <a:pt x="4149" y="1"/>
                  </a:moveTo>
                  <a:lnTo>
                    <a:pt x="1821" y="286"/>
                  </a:lnTo>
                  <a:lnTo>
                    <a:pt x="1812" y="286"/>
                  </a:lnTo>
                  <a:cubicBezTo>
                    <a:pt x="1508" y="394"/>
                    <a:pt x="18" y="956"/>
                    <a:pt x="10" y="1232"/>
                  </a:cubicBezTo>
                  <a:cubicBezTo>
                    <a:pt x="1" y="1491"/>
                    <a:pt x="634" y="7013"/>
                    <a:pt x="661" y="7245"/>
                  </a:cubicBezTo>
                  <a:cubicBezTo>
                    <a:pt x="661" y="7263"/>
                    <a:pt x="679" y="7272"/>
                    <a:pt x="696" y="7281"/>
                  </a:cubicBezTo>
                  <a:cubicBezTo>
                    <a:pt x="1597" y="7423"/>
                    <a:pt x="2507" y="7504"/>
                    <a:pt x="3426" y="7504"/>
                  </a:cubicBezTo>
                  <a:cubicBezTo>
                    <a:pt x="4220" y="7504"/>
                    <a:pt x="5086" y="7441"/>
                    <a:pt x="5844" y="7236"/>
                  </a:cubicBezTo>
                  <a:cubicBezTo>
                    <a:pt x="5862" y="7227"/>
                    <a:pt x="5871" y="7218"/>
                    <a:pt x="5871" y="7200"/>
                  </a:cubicBezTo>
                  <a:lnTo>
                    <a:pt x="6129" y="2856"/>
                  </a:lnTo>
                  <a:cubicBezTo>
                    <a:pt x="6201" y="2267"/>
                    <a:pt x="6335" y="866"/>
                    <a:pt x="6192" y="786"/>
                  </a:cubicBezTo>
                  <a:cubicBezTo>
                    <a:pt x="6049" y="697"/>
                    <a:pt x="4247" y="28"/>
                    <a:pt x="4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397648" y="1282123"/>
              <a:ext cx="222509" cy="194409"/>
            </a:xfrm>
            <a:custGeom>
              <a:rect b="b" l="l" r="r" t="t"/>
              <a:pathLst>
                <a:path extrusionOk="0" h="2573" w="2945">
                  <a:moveTo>
                    <a:pt x="2342" y="1"/>
                  </a:moveTo>
                  <a:cubicBezTo>
                    <a:pt x="2328" y="1"/>
                    <a:pt x="2320" y="3"/>
                    <a:pt x="2320" y="3"/>
                  </a:cubicBezTo>
                  <a:lnTo>
                    <a:pt x="714" y="111"/>
                  </a:lnTo>
                  <a:cubicBezTo>
                    <a:pt x="714" y="111"/>
                    <a:pt x="367" y="200"/>
                    <a:pt x="331" y="244"/>
                  </a:cubicBezTo>
                  <a:cubicBezTo>
                    <a:pt x="286" y="298"/>
                    <a:pt x="1" y="806"/>
                    <a:pt x="1" y="806"/>
                  </a:cubicBezTo>
                  <a:lnTo>
                    <a:pt x="688" y="2573"/>
                  </a:lnTo>
                  <a:lnTo>
                    <a:pt x="1767" y="1600"/>
                  </a:lnTo>
                  <a:lnTo>
                    <a:pt x="2936" y="2501"/>
                  </a:lnTo>
                  <a:cubicBezTo>
                    <a:pt x="2936" y="2501"/>
                    <a:pt x="2945" y="1145"/>
                    <a:pt x="2891" y="726"/>
                  </a:cubicBezTo>
                  <a:cubicBezTo>
                    <a:pt x="2838" y="316"/>
                    <a:pt x="2766" y="360"/>
                    <a:pt x="2597" y="164"/>
                  </a:cubicBezTo>
                  <a:cubicBezTo>
                    <a:pt x="2473" y="20"/>
                    <a:pt x="2382" y="1"/>
                    <a:pt x="2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395004" y="1279327"/>
              <a:ext cx="227874" cy="199925"/>
            </a:xfrm>
            <a:custGeom>
              <a:rect b="b" l="l" r="r" t="t"/>
              <a:pathLst>
                <a:path extrusionOk="0" h="2646" w="3016">
                  <a:moveTo>
                    <a:pt x="2371" y="76"/>
                  </a:moveTo>
                  <a:cubicBezTo>
                    <a:pt x="2394" y="76"/>
                    <a:pt x="2471" y="88"/>
                    <a:pt x="2596" y="228"/>
                  </a:cubicBezTo>
                  <a:cubicBezTo>
                    <a:pt x="2641" y="272"/>
                    <a:pt x="2676" y="308"/>
                    <a:pt x="2712" y="335"/>
                  </a:cubicBezTo>
                  <a:cubicBezTo>
                    <a:pt x="2801" y="424"/>
                    <a:pt x="2846" y="469"/>
                    <a:pt x="2882" y="772"/>
                  </a:cubicBezTo>
                  <a:cubicBezTo>
                    <a:pt x="2926" y="1120"/>
                    <a:pt x="2926" y="2173"/>
                    <a:pt x="2926" y="2467"/>
                  </a:cubicBezTo>
                  <a:lnTo>
                    <a:pt x="1829" y="1611"/>
                  </a:lnTo>
                  <a:cubicBezTo>
                    <a:pt x="1820" y="1602"/>
                    <a:pt x="1811" y="1597"/>
                    <a:pt x="1803" y="1597"/>
                  </a:cubicBezTo>
                  <a:cubicBezTo>
                    <a:pt x="1795" y="1597"/>
                    <a:pt x="1789" y="1602"/>
                    <a:pt x="1784" y="1611"/>
                  </a:cubicBezTo>
                  <a:lnTo>
                    <a:pt x="741" y="2547"/>
                  </a:lnTo>
                  <a:lnTo>
                    <a:pt x="80" y="843"/>
                  </a:lnTo>
                  <a:cubicBezTo>
                    <a:pt x="196" y="638"/>
                    <a:pt x="366" y="344"/>
                    <a:pt x="393" y="308"/>
                  </a:cubicBezTo>
                  <a:cubicBezTo>
                    <a:pt x="509" y="255"/>
                    <a:pt x="625" y="210"/>
                    <a:pt x="758" y="192"/>
                  </a:cubicBezTo>
                  <a:lnTo>
                    <a:pt x="2355" y="76"/>
                  </a:lnTo>
                  <a:lnTo>
                    <a:pt x="2364" y="76"/>
                  </a:lnTo>
                  <a:cubicBezTo>
                    <a:pt x="2364" y="76"/>
                    <a:pt x="2367" y="76"/>
                    <a:pt x="2371" y="76"/>
                  </a:cubicBezTo>
                  <a:close/>
                  <a:moveTo>
                    <a:pt x="2375" y="1"/>
                  </a:moveTo>
                  <a:cubicBezTo>
                    <a:pt x="2362" y="1"/>
                    <a:pt x="2352" y="3"/>
                    <a:pt x="2346" y="5"/>
                  </a:cubicBezTo>
                  <a:lnTo>
                    <a:pt x="749" y="112"/>
                  </a:lnTo>
                  <a:lnTo>
                    <a:pt x="741" y="112"/>
                  </a:lnTo>
                  <a:cubicBezTo>
                    <a:pt x="633" y="139"/>
                    <a:pt x="375" y="210"/>
                    <a:pt x="330" y="263"/>
                  </a:cubicBezTo>
                  <a:cubicBezTo>
                    <a:pt x="294" y="308"/>
                    <a:pt x="36" y="772"/>
                    <a:pt x="0" y="826"/>
                  </a:cubicBezTo>
                  <a:cubicBezTo>
                    <a:pt x="0" y="834"/>
                    <a:pt x="0" y="843"/>
                    <a:pt x="0" y="852"/>
                  </a:cubicBezTo>
                  <a:lnTo>
                    <a:pt x="687" y="2628"/>
                  </a:lnTo>
                  <a:cubicBezTo>
                    <a:pt x="696" y="2636"/>
                    <a:pt x="705" y="2645"/>
                    <a:pt x="714" y="2645"/>
                  </a:cubicBezTo>
                  <a:lnTo>
                    <a:pt x="723" y="2645"/>
                  </a:lnTo>
                  <a:cubicBezTo>
                    <a:pt x="732" y="2645"/>
                    <a:pt x="741" y="2645"/>
                    <a:pt x="749" y="2636"/>
                  </a:cubicBezTo>
                  <a:lnTo>
                    <a:pt x="1811" y="1682"/>
                  </a:lnTo>
                  <a:lnTo>
                    <a:pt x="2944" y="2565"/>
                  </a:lnTo>
                  <a:cubicBezTo>
                    <a:pt x="2953" y="2574"/>
                    <a:pt x="2962" y="2574"/>
                    <a:pt x="2971" y="2574"/>
                  </a:cubicBezTo>
                  <a:cubicBezTo>
                    <a:pt x="2989" y="2574"/>
                    <a:pt x="3006" y="2565"/>
                    <a:pt x="3006" y="2538"/>
                  </a:cubicBezTo>
                  <a:cubicBezTo>
                    <a:pt x="3006" y="2485"/>
                    <a:pt x="3015" y="1165"/>
                    <a:pt x="2962" y="754"/>
                  </a:cubicBezTo>
                  <a:cubicBezTo>
                    <a:pt x="2926" y="442"/>
                    <a:pt x="2873" y="388"/>
                    <a:pt x="2766" y="281"/>
                  </a:cubicBezTo>
                  <a:cubicBezTo>
                    <a:pt x="2730" y="246"/>
                    <a:pt x="2694" y="210"/>
                    <a:pt x="2659" y="174"/>
                  </a:cubicBezTo>
                  <a:cubicBezTo>
                    <a:pt x="2525" y="27"/>
                    <a:pt x="2425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5440110" y="1235806"/>
              <a:ext cx="151110" cy="214659"/>
            </a:xfrm>
            <a:custGeom>
              <a:rect b="b" l="l" r="r" t="t"/>
              <a:pathLst>
                <a:path extrusionOk="0" h="2841" w="2000">
                  <a:moveTo>
                    <a:pt x="1865" y="1"/>
                  </a:moveTo>
                  <a:cubicBezTo>
                    <a:pt x="1865" y="1"/>
                    <a:pt x="1107" y="661"/>
                    <a:pt x="839" y="697"/>
                  </a:cubicBezTo>
                  <a:cubicBezTo>
                    <a:pt x="828" y="698"/>
                    <a:pt x="816" y="699"/>
                    <a:pt x="803" y="699"/>
                  </a:cubicBezTo>
                  <a:cubicBezTo>
                    <a:pt x="517" y="699"/>
                    <a:pt x="1" y="322"/>
                    <a:pt x="1" y="322"/>
                  </a:cubicBezTo>
                  <a:lnTo>
                    <a:pt x="1" y="322"/>
                  </a:lnTo>
                  <a:lnTo>
                    <a:pt x="19" y="1134"/>
                  </a:lnTo>
                  <a:cubicBezTo>
                    <a:pt x="19" y="1134"/>
                    <a:pt x="393" y="1803"/>
                    <a:pt x="509" y="1972"/>
                  </a:cubicBezTo>
                  <a:cubicBezTo>
                    <a:pt x="613" y="2136"/>
                    <a:pt x="1040" y="2841"/>
                    <a:pt x="1094" y="2841"/>
                  </a:cubicBezTo>
                  <a:cubicBezTo>
                    <a:pt x="1096" y="2841"/>
                    <a:pt x="1097" y="2840"/>
                    <a:pt x="1098" y="2838"/>
                  </a:cubicBezTo>
                  <a:cubicBezTo>
                    <a:pt x="1134" y="2793"/>
                    <a:pt x="1946" y="1321"/>
                    <a:pt x="1972" y="1178"/>
                  </a:cubicBezTo>
                  <a:cubicBezTo>
                    <a:pt x="1999" y="1036"/>
                    <a:pt x="1865" y="1"/>
                    <a:pt x="18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5437466" y="1233162"/>
              <a:ext cx="156399" cy="220477"/>
            </a:xfrm>
            <a:custGeom>
              <a:rect b="b" l="l" r="r" t="t"/>
              <a:pathLst>
                <a:path extrusionOk="0" h="2918" w="2070">
                  <a:moveTo>
                    <a:pt x="1874" y="107"/>
                  </a:moveTo>
                  <a:cubicBezTo>
                    <a:pt x="1927" y="518"/>
                    <a:pt x="1990" y="1106"/>
                    <a:pt x="1972" y="1205"/>
                  </a:cubicBezTo>
                  <a:cubicBezTo>
                    <a:pt x="1963" y="1249"/>
                    <a:pt x="1838" y="1517"/>
                    <a:pt x="1142" y="2793"/>
                  </a:cubicBezTo>
                  <a:lnTo>
                    <a:pt x="1124" y="2819"/>
                  </a:lnTo>
                  <a:cubicBezTo>
                    <a:pt x="1035" y="2721"/>
                    <a:pt x="785" y="2329"/>
                    <a:pt x="678" y="2150"/>
                  </a:cubicBezTo>
                  <a:lnTo>
                    <a:pt x="571" y="1990"/>
                  </a:lnTo>
                  <a:cubicBezTo>
                    <a:pt x="473" y="1829"/>
                    <a:pt x="134" y="1240"/>
                    <a:pt x="89" y="1160"/>
                  </a:cubicBezTo>
                  <a:lnTo>
                    <a:pt x="71" y="428"/>
                  </a:lnTo>
                  <a:lnTo>
                    <a:pt x="71" y="428"/>
                  </a:lnTo>
                  <a:cubicBezTo>
                    <a:pt x="216" y="530"/>
                    <a:pt x="602" y="769"/>
                    <a:pt x="839" y="769"/>
                  </a:cubicBezTo>
                  <a:cubicBezTo>
                    <a:pt x="851" y="769"/>
                    <a:pt x="863" y="769"/>
                    <a:pt x="874" y="767"/>
                  </a:cubicBezTo>
                  <a:cubicBezTo>
                    <a:pt x="1115" y="741"/>
                    <a:pt x="1695" y="259"/>
                    <a:pt x="1874" y="107"/>
                  </a:cubicBezTo>
                  <a:close/>
                  <a:moveTo>
                    <a:pt x="1909" y="0"/>
                  </a:moveTo>
                  <a:cubicBezTo>
                    <a:pt x="1900" y="0"/>
                    <a:pt x="1882" y="0"/>
                    <a:pt x="1874" y="9"/>
                  </a:cubicBezTo>
                  <a:cubicBezTo>
                    <a:pt x="1668" y="188"/>
                    <a:pt x="1080" y="669"/>
                    <a:pt x="865" y="696"/>
                  </a:cubicBezTo>
                  <a:cubicBezTo>
                    <a:pt x="857" y="697"/>
                    <a:pt x="849" y="697"/>
                    <a:pt x="840" y="697"/>
                  </a:cubicBezTo>
                  <a:cubicBezTo>
                    <a:pt x="580" y="697"/>
                    <a:pt x="62" y="330"/>
                    <a:pt x="54" y="330"/>
                  </a:cubicBezTo>
                  <a:cubicBezTo>
                    <a:pt x="49" y="326"/>
                    <a:pt x="43" y="324"/>
                    <a:pt x="36" y="324"/>
                  </a:cubicBezTo>
                  <a:cubicBezTo>
                    <a:pt x="29" y="324"/>
                    <a:pt x="22" y="326"/>
                    <a:pt x="18" y="330"/>
                  </a:cubicBezTo>
                  <a:cubicBezTo>
                    <a:pt x="0" y="330"/>
                    <a:pt x="0" y="348"/>
                    <a:pt x="0" y="357"/>
                  </a:cubicBezTo>
                  <a:lnTo>
                    <a:pt x="18" y="1169"/>
                  </a:lnTo>
                  <a:cubicBezTo>
                    <a:pt x="18" y="1178"/>
                    <a:pt x="18" y="1187"/>
                    <a:pt x="18" y="1187"/>
                  </a:cubicBezTo>
                  <a:cubicBezTo>
                    <a:pt x="36" y="1213"/>
                    <a:pt x="402" y="1856"/>
                    <a:pt x="509" y="2025"/>
                  </a:cubicBezTo>
                  <a:cubicBezTo>
                    <a:pt x="535" y="2061"/>
                    <a:pt x="571" y="2123"/>
                    <a:pt x="616" y="2186"/>
                  </a:cubicBezTo>
                  <a:cubicBezTo>
                    <a:pt x="1026" y="2837"/>
                    <a:pt x="1088" y="2917"/>
                    <a:pt x="1133" y="2917"/>
                  </a:cubicBezTo>
                  <a:cubicBezTo>
                    <a:pt x="1151" y="2917"/>
                    <a:pt x="1160" y="2908"/>
                    <a:pt x="1169" y="2891"/>
                  </a:cubicBezTo>
                  <a:lnTo>
                    <a:pt x="1204" y="2828"/>
                  </a:lnTo>
                  <a:cubicBezTo>
                    <a:pt x="1740" y="1847"/>
                    <a:pt x="2025" y="1303"/>
                    <a:pt x="2043" y="1222"/>
                  </a:cubicBezTo>
                  <a:cubicBezTo>
                    <a:pt x="2070" y="1080"/>
                    <a:pt x="1945" y="134"/>
                    <a:pt x="1936" y="27"/>
                  </a:cubicBezTo>
                  <a:cubicBezTo>
                    <a:pt x="1936" y="18"/>
                    <a:pt x="1918" y="9"/>
                    <a:pt x="1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5440110" y="1260135"/>
              <a:ext cx="73591" cy="98451"/>
            </a:xfrm>
            <a:custGeom>
              <a:rect b="b" l="l" r="r" t="t"/>
              <a:pathLst>
                <a:path extrusionOk="0" h="1303" w="974">
                  <a:moveTo>
                    <a:pt x="1" y="0"/>
                  </a:moveTo>
                  <a:lnTo>
                    <a:pt x="19" y="812"/>
                  </a:lnTo>
                  <a:lnTo>
                    <a:pt x="313" y="1303"/>
                  </a:lnTo>
                  <a:lnTo>
                    <a:pt x="973" y="4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5437466" y="1257415"/>
              <a:ext cx="79559" cy="103892"/>
            </a:xfrm>
            <a:custGeom>
              <a:rect b="b" l="l" r="r" t="t"/>
              <a:pathLst>
                <a:path extrusionOk="0" h="1375" w="1053">
                  <a:moveTo>
                    <a:pt x="71" y="99"/>
                  </a:moveTo>
                  <a:lnTo>
                    <a:pt x="946" y="491"/>
                  </a:lnTo>
                  <a:lnTo>
                    <a:pt x="348" y="1267"/>
                  </a:lnTo>
                  <a:lnTo>
                    <a:pt x="89" y="839"/>
                  </a:lnTo>
                  <a:lnTo>
                    <a:pt x="71" y="99"/>
                  </a:lnTo>
                  <a:close/>
                  <a:moveTo>
                    <a:pt x="36" y="0"/>
                  </a:moveTo>
                  <a:cubicBezTo>
                    <a:pt x="18" y="0"/>
                    <a:pt x="0" y="18"/>
                    <a:pt x="0" y="36"/>
                  </a:cubicBezTo>
                  <a:lnTo>
                    <a:pt x="18" y="848"/>
                  </a:lnTo>
                  <a:cubicBezTo>
                    <a:pt x="18" y="857"/>
                    <a:pt x="18" y="866"/>
                    <a:pt x="27" y="866"/>
                  </a:cubicBezTo>
                  <a:lnTo>
                    <a:pt x="312" y="1356"/>
                  </a:lnTo>
                  <a:cubicBezTo>
                    <a:pt x="321" y="1365"/>
                    <a:pt x="330" y="1374"/>
                    <a:pt x="348" y="1374"/>
                  </a:cubicBezTo>
                  <a:cubicBezTo>
                    <a:pt x="357" y="1374"/>
                    <a:pt x="375" y="1365"/>
                    <a:pt x="375" y="1356"/>
                  </a:cubicBezTo>
                  <a:lnTo>
                    <a:pt x="1035" y="500"/>
                  </a:lnTo>
                  <a:cubicBezTo>
                    <a:pt x="1044" y="491"/>
                    <a:pt x="1044" y="491"/>
                    <a:pt x="1044" y="491"/>
                  </a:cubicBezTo>
                  <a:cubicBezTo>
                    <a:pt x="1053" y="473"/>
                    <a:pt x="1044" y="446"/>
                    <a:pt x="1026" y="438"/>
                  </a:cubicBezTo>
                  <a:lnTo>
                    <a:pt x="54" y="9"/>
                  </a:lnTo>
                  <a:cubicBezTo>
                    <a:pt x="45" y="0"/>
                    <a:pt x="4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377475" y="1116652"/>
              <a:ext cx="25689" cy="57953"/>
            </a:xfrm>
            <a:custGeom>
              <a:rect b="b" l="l" r="r" t="t"/>
              <a:pathLst>
                <a:path extrusionOk="0" h="767" w="340">
                  <a:moveTo>
                    <a:pt x="274" y="1"/>
                  </a:moveTo>
                  <a:cubicBezTo>
                    <a:pt x="211" y="1"/>
                    <a:pt x="105" y="34"/>
                    <a:pt x="63" y="249"/>
                  </a:cubicBezTo>
                  <a:cubicBezTo>
                    <a:pt x="0" y="552"/>
                    <a:pt x="339" y="766"/>
                    <a:pt x="339" y="766"/>
                  </a:cubicBezTo>
                  <a:lnTo>
                    <a:pt x="321" y="8"/>
                  </a:lnTo>
                  <a:cubicBezTo>
                    <a:pt x="321" y="8"/>
                    <a:pt x="302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5374755" y="1113781"/>
              <a:ext cx="31733" cy="63468"/>
            </a:xfrm>
            <a:custGeom>
              <a:rect b="b" l="l" r="r" t="t"/>
              <a:pathLst>
                <a:path extrusionOk="0" h="840" w="420">
                  <a:moveTo>
                    <a:pt x="322" y="73"/>
                  </a:moveTo>
                  <a:lnTo>
                    <a:pt x="339" y="733"/>
                  </a:lnTo>
                  <a:cubicBezTo>
                    <a:pt x="250" y="652"/>
                    <a:pt x="90" y="492"/>
                    <a:pt x="134" y="287"/>
                  </a:cubicBezTo>
                  <a:cubicBezTo>
                    <a:pt x="134" y="215"/>
                    <a:pt x="179" y="144"/>
                    <a:pt x="241" y="90"/>
                  </a:cubicBezTo>
                  <a:cubicBezTo>
                    <a:pt x="259" y="82"/>
                    <a:pt x="286" y="73"/>
                    <a:pt x="313" y="73"/>
                  </a:cubicBezTo>
                  <a:close/>
                  <a:moveTo>
                    <a:pt x="316" y="1"/>
                  </a:moveTo>
                  <a:cubicBezTo>
                    <a:pt x="279" y="1"/>
                    <a:pt x="240" y="11"/>
                    <a:pt x="206" y="28"/>
                  </a:cubicBezTo>
                  <a:cubicBezTo>
                    <a:pt x="125" y="90"/>
                    <a:pt x="72" y="180"/>
                    <a:pt x="63" y="278"/>
                  </a:cubicBezTo>
                  <a:cubicBezTo>
                    <a:pt x="0" y="608"/>
                    <a:pt x="348" y="831"/>
                    <a:pt x="357" y="840"/>
                  </a:cubicBezTo>
                  <a:lnTo>
                    <a:pt x="402" y="840"/>
                  </a:lnTo>
                  <a:cubicBezTo>
                    <a:pt x="411" y="831"/>
                    <a:pt x="420" y="822"/>
                    <a:pt x="420" y="804"/>
                  </a:cubicBezTo>
                  <a:lnTo>
                    <a:pt x="402" y="46"/>
                  </a:lnTo>
                  <a:cubicBezTo>
                    <a:pt x="402" y="28"/>
                    <a:pt x="393" y="19"/>
                    <a:pt x="375" y="10"/>
                  </a:cubicBezTo>
                  <a:cubicBezTo>
                    <a:pt x="356" y="4"/>
                    <a:pt x="336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401728" y="1011326"/>
              <a:ext cx="234598" cy="302381"/>
            </a:xfrm>
            <a:custGeom>
              <a:rect b="b" l="l" r="r" t="t"/>
              <a:pathLst>
                <a:path extrusionOk="0" h="4002" w="3105">
                  <a:moveTo>
                    <a:pt x="1455" y="0"/>
                  </a:moveTo>
                  <a:cubicBezTo>
                    <a:pt x="724" y="0"/>
                    <a:pt x="98" y="296"/>
                    <a:pt x="98" y="296"/>
                  </a:cubicBezTo>
                  <a:lnTo>
                    <a:pt x="0" y="590"/>
                  </a:lnTo>
                  <a:cubicBezTo>
                    <a:pt x="0" y="590"/>
                    <a:pt x="18" y="1830"/>
                    <a:pt x="18" y="2160"/>
                  </a:cubicBezTo>
                  <a:cubicBezTo>
                    <a:pt x="27" y="2499"/>
                    <a:pt x="232" y="2847"/>
                    <a:pt x="357" y="3177"/>
                  </a:cubicBezTo>
                  <a:cubicBezTo>
                    <a:pt x="468" y="3484"/>
                    <a:pt x="928" y="4001"/>
                    <a:pt x="1257" y="4001"/>
                  </a:cubicBezTo>
                  <a:cubicBezTo>
                    <a:pt x="1272" y="4001"/>
                    <a:pt x="1288" y="4000"/>
                    <a:pt x="1303" y="3998"/>
                  </a:cubicBezTo>
                  <a:cubicBezTo>
                    <a:pt x="1624" y="3944"/>
                    <a:pt x="2150" y="3454"/>
                    <a:pt x="2364" y="3141"/>
                  </a:cubicBezTo>
                  <a:cubicBezTo>
                    <a:pt x="2578" y="2820"/>
                    <a:pt x="2641" y="2347"/>
                    <a:pt x="2641" y="2347"/>
                  </a:cubicBezTo>
                  <a:cubicBezTo>
                    <a:pt x="2641" y="2347"/>
                    <a:pt x="3105" y="2089"/>
                    <a:pt x="3087" y="1794"/>
                  </a:cubicBezTo>
                  <a:cubicBezTo>
                    <a:pt x="3078" y="1625"/>
                    <a:pt x="2998" y="1464"/>
                    <a:pt x="2864" y="1366"/>
                  </a:cubicBezTo>
                  <a:lnTo>
                    <a:pt x="2837" y="599"/>
                  </a:lnTo>
                  <a:cubicBezTo>
                    <a:pt x="2837" y="599"/>
                    <a:pt x="2623" y="117"/>
                    <a:pt x="1767" y="19"/>
                  </a:cubicBezTo>
                  <a:cubicBezTo>
                    <a:pt x="1662" y="6"/>
                    <a:pt x="1558" y="0"/>
                    <a:pt x="1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399008" y="1008757"/>
              <a:ext cx="239358" cy="308048"/>
            </a:xfrm>
            <a:custGeom>
              <a:rect b="b" l="l" r="r" t="t"/>
              <a:pathLst>
                <a:path extrusionOk="0" h="4077" w="3168">
                  <a:moveTo>
                    <a:pt x="1517" y="73"/>
                  </a:moveTo>
                  <a:cubicBezTo>
                    <a:pt x="1611" y="73"/>
                    <a:pt x="1707" y="78"/>
                    <a:pt x="1803" y="89"/>
                  </a:cubicBezTo>
                  <a:cubicBezTo>
                    <a:pt x="2579" y="178"/>
                    <a:pt x="2802" y="588"/>
                    <a:pt x="2829" y="642"/>
                  </a:cubicBezTo>
                  <a:lnTo>
                    <a:pt x="2864" y="1400"/>
                  </a:lnTo>
                  <a:cubicBezTo>
                    <a:pt x="2864" y="1409"/>
                    <a:pt x="2873" y="1418"/>
                    <a:pt x="2882" y="1427"/>
                  </a:cubicBezTo>
                  <a:cubicBezTo>
                    <a:pt x="3007" y="1525"/>
                    <a:pt x="3078" y="1668"/>
                    <a:pt x="3087" y="1828"/>
                  </a:cubicBezTo>
                  <a:cubicBezTo>
                    <a:pt x="3105" y="2096"/>
                    <a:pt x="2668" y="2346"/>
                    <a:pt x="2659" y="2346"/>
                  </a:cubicBezTo>
                  <a:cubicBezTo>
                    <a:pt x="2650" y="2355"/>
                    <a:pt x="2650" y="2364"/>
                    <a:pt x="2641" y="2373"/>
                  </a:cubicBezTo>
                  <a:cubicBezTo>
                    <a:pt x="2641" y="2381"/>
                    <a:pt x="2570" y="2854"/>
                    <a:pt x="2374" y="3149"/>
                  </a:cubicBezTo>
                  <a:cubicBezTo>
                    <a:pt x="2168" y="3452"/>
                    <a:pt x="1651" y="3943"/>
                    <a:pt x="1330" y="3996"/>
                  </a:cubicBezTo>
                  <a:cubicBezTo>
                    <a:pt x="1318" y="3998"/>
                    <a:pt x="1306" y="3999"/>
                    <a:pt x="1294" y="3999"/>
                  </a:cubicBezTo>
                  <a:cubicBezTo>
                    <a:pt x="1004" y="3999"/>
                    <a:pt x="540" y="3510"/>
                    <a:pt x="429" y="3193"/>
                  </a:cubicBezTo>
                  <a:cubicBezTo>
                    <a:pt x="393" y="3104"/>
                    <a:pt x="349" y="3006"/>
                    <a:pt x="313" y="2917"/>
                  </a:cubicBezTo>
                  <a:cubicBezTo>
                    <a:pt x="206" y="2676"/>
                    <a:pt x="99" y="2426"/>
                    <a:pt x="99" y="2194"/>
                  </a:cubicBezTo>
                  <a:cubicBezTo>
                    <a:pt x="90" y="1873"/>
                    <a:pt x="72" y="722"/>
                    <a:pt x="72" y="633"/>
                  </a:cubicBezTo>
                  <a:lnTo>
                    <a:pt x="161" y="356"/>
                  </a:lnTo>
                  <a:cubicBezTo>
                    <a:pt x="263" y="317"/>
                    <a:pt x="851" y="73"/>
                    <a:pt x="1517" y="73"/>
                  </a:cubicBezTo>
                  <a:close/>
                  <a:moveTo>
                    <a:pt x="1508" y="1"/>
                  </a:moveTo>
                  <a:cubicBezTo>
                    <a:pt x="767" y="1"/>
                    <a:pt x="124" y="294"/>
                    <a:pt x="117" y="294"/>
                  </a:cubicBezTo>
                  <a:cubicBezTo>
                    <a:pt x="108" y="303"/>
                    <a:pt x="99" y="312"/>
                    <a:pt x="99" y="321"/>
                  </a:cubicBezTo>
                  <a:lnTo>
                    <a:pt x="1" y="615"/>
                  </a:lnTo>
                  <a:cubicBezTo>
                    <a:pt x="1" y="615"/>
                    <a:pt x="1" y="624"/>
                    <a:pt x="1" y="624"/>
                  </a:cubicBezTo>
                  <a:cubicBezTo>
                    <a:pt x="1" y="624"/>
                    <a:pt x="18" y="1864"/>
                    <a:pt x="18" y="2194"/>
                  </a:cubicBezTo>
                  <a:cubicBezTo>
                    <a:pt x="18" y="2444"/>
                    <a:pt x="134" y="2703"/>
                    <a:pt x="241" y="2943"/>
                  </a:cubicBezTo>
                  <a:cubicBezTo>
                    <a:pt x="286" y="3042"/>
                    <a:pt x="322" y="3131"/>
                    <a:pt x="357" y="3220"/>
                  </a:cubicBezTo>
                  <a:cubicBezTo>
                    <a:pt x="465" y="3523"/>
                    <a:pt x="937" y="4076"/>
                    <a:pt x="1285" y="4076"/>
                  </a:cubicBezTo>
                  <a:cubicBezTo>
                    <a:pt x="1303" y="4076"/>
                    <a:pt x="1321" y="4068"/>
                    <a:pt x="1339" y="4068"/>
                  </a:cubicBezTo>
                  <a:cubicBezTo>
                    <a:pt x="1678" y="4014"/>
                    <a:pt x="2213" y="3514"/>
                    <a:pt x="2427" y="3193"/>
                  </a:cubicBezTo>
                  <a:cubicBezTo>
                    <a:pt x="2623" y="2908"/>
                    <a:pt x="2695" y="2497"/>
                    <a:pt x="2713" y="2408"/>
                  </a:cubicBezTo>
                  <a:cubicBezTo>
                    <a:pt x="2793" y="2355"/>
                    <a:pt x="3168" y="2114"/>
                    <a:pt x="3150" y="1828"/>
                  </a:cubicBezTo>
                  <a:cubicBezTo>
                    <a:pt x="3141" y="1650"/>
                    <a:pt x="3061" y="1489"/>
                    <a:pt x="2927" y="1373"/>
                  </a:cubicBezTo>
                  <a:lnTo>
                    <a:pt x="2900" y="633"/>
                  </a:lnTo>
                  <a:cubicBezTo>
                    <a:pt x="2900" y="633"/>
                    <a:pt x="2900" y="624"/>
                    <a:pt x="2900" y="624"/>
                  </a:cubicBezTo>
                  <a:cubicBezTo>
                    <a:pt x="2891" y="606"/>
                    <a:pt x="2677" y="116"/>
                    <a:pt x="1803" y="17"/>
                  </a:cubicBezTo>
                  <a:cubicBezTo>
                    <a:pt x="1704" y="6"/>
                    <a:pt x="1605" y="1"/>
                    <a:pt x="1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5413137" y="1098367"/>
              <a:ext cx="48657" cy="13525"/>
            </a:xfrm>
            <a:custGeom>
              <a:rect b="b" l="l" r="r" t="t"/>
              <a:pathLst>
                <a:path extrusionOk="0" h="179" w="644">
                  <a:moveTo>
                    <a:pt x="258" y="0"/>
                  </a:moveTo>
                  <a:cubicBezTo>
                    <a:pt x="100" y="0"/>
                    <a:pt x="15" y="75"/>
                    <a:pt x="10" y="80"/>
                  </a:cubicBezTo>
                  <a:cubicBezTo>
                    <a:pt x="1" y="89"/>
                    <a:pt x="1" y="116"/>
                    <a:pt x="10" y="125"/>
                  </a:cubicBezTo>
                  <a:cubicBezTo>
                    <a:pt x="19" y="134"/>
                    <a:pt x="28" y="138"/>
                    <a:pt x="37" y="138"/>
                  </a:cubicBezTo>
                  <a:cubicBezTo>
                    <a:pt x="46" y="138"/>
                    <a:pt x="54" y="134"/>
                    <a:pt x="63" y="125"/>
                  </a:cubicBezTo>
                  <a:cubicBezTo>
                    <a:pt x="69" y="125"/>
                    <a:pt x="137" y="69"/>
                    <a:pt x="263" y="69"/>
                  </a:cubicBezTo>
                  <a:cubicBezTo>
                    <a:pt x="345" y="69"/>
                    <a:pt x="451" y="92"/>
                    <a:pt x="581" y="170"/>
                  </a:cubicBezTo>
                  <a:cubicBezTo>
                    <a:pt x="590" y="178"/>
                    <a:pt x="599" y="178"/>
                    <a:pt x="599" y="178"/>
                  </a:cubicBezTo>
                  <a:cubicBezTo>
                    <a:pt x="617" y="178"/>
                    <a:pt x="625" y="178"/>
                    <a:pt x="634" y="161"/>
                  </a:cubicBezTo>
                  <a:cubicBezTo>
                    <a:pt x="643" y="143"/>
                    <a:pt x="643" y="125"/>
                    <a:pt x="625" y="116"/>
                  </a:cubicBezTo>
                  <a:cubicBezTo>
                    <a:pt x="477" y="28"/>
                    <a:pt x="354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5492697" y="1101163"/>
              <a:ext cx="50622" cy="14734"/>
            </a:xfrm>
            <a:custGeom>
              <a:rect b="b" l="l" r="r" t="t"/>
              <a:pathLst>
                <a:path extrusionOk="0" h="195" w="670">
                  <a:moveTo>
                    <a:pt x="303" y="1"/>
                  </a:moveTo>
                  <a:cubicBezTo>
                    <a:pt x="133" y="1"/>
                    <a:pt x="18" y="88"/>
                    <a:pt x="18" y="88"/>
                  </a:cubicBezTo>
                  <a:cubicBezTo>
                    <a:pt x="1" y="106"/>
                    <a:pt x="1" y="124"/>
                    <a:pt x="10" y="141"/>
                  </a:cubicBezTo>
                  <a:cubicBezTo>
                    <a:pt x="20" y="152"/>
                    <a:pt x="30" y="156"/>
                    <a:pt x="41" y="156"/>
                  </a:cubicBezTo>
                  <a:cubicBezTo>
                    <a:pt x="48" y="156"/>
                    <a:pt x="56" y="154"/>
                    <a:pt x="63" y="150"/>
                  </a:cubicBezTo>
                  <a:cubicBezTo>
                    <a:pt x="69" y="145"/>
                    <a:pt x="160" y="70"/>
                    <a:pt x="301" y="70"/>
                  </a:cubicBezTo>
                  <a:cubicBezTo>
                    <a:pt x="388" y="70"/>
                    <a:pt x="492" y="98"/>
                    <a:pt x="607" y="186"/>
                  </a:cubicBezTo>
                  <a:cubicBezTo>
                    <a:pt x="616" y="195"/>
                    <a:pt x="625" y="195"/>
                    <a:pt x="634" y="195"/>
                  </a:cubicBezTo>
                  <a:cubicBezTo>
                    <a:pt x="643" y="195"/>
                    <a:pt x="652" y="195"/>
                    <a:pt x="661" y="186"/>
                  </a:cubicBezTo>
                  <a:cubicBezTo>
                    <a:pt x="670" y="168"/>
                    <a:pt x="670" y="141"/>
                    <a:pt x="652" y="133"/>
                  </a:cubicBezTo>
                  <a:cubicBezTo>
                    <a:pt x="525" y="32"/>
                    <a:pt x="404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453635" y="1112194"/>
              <a:ext cx="37778" cy="85304"/>
            </a:xfrm>
            <a:custGeom>
              <a:rect b="b" l="l" r="r" t="t"/>
              <a:pathLst>
                <a:path extrusionOk="0" h="1129" w="500">
                  <a:moveTo>
                    <a:pt x="168" y="1"/>
                  </a:moveTo>
                  <a:cubicBezTo>
                    <a:pt x="162" y="1"/>
                    <a:pt x="157" y="2"/>
                    <a:pt x="152" y="4"/>
                  </a:cubicBezTo>
                  <a:cubicBezTo>
                    <a:pt x="134" y="13"/>
                    <a:pt x="125" y="31"/>
                    <a:pt x="134" y="49"/>
                  </a:cubicBezTo>
                  <a:lnTo>
                    <a:pt x="205" y="236"/>
                  </a:lnTo>
                  <a:lnTo>
                    <a:pt x="0" y="1084"/>
                  </a:lnTo>
                  <a:cubicBezTo>
                    <a:pt x="0" y="1093"/>
                    <a:pt x="0" y="1102"/>
                    <a:pt x="9" y="1111"/>
                  </a:cubicBezTo>
                  <a:cubicBezTo>
                    <a:pt x="18" y="1119"/>
                    <a:pt x="27" y="1128"/>
                    <a:pt x="36" y="1128"/>
                  </a:cubicBezTo>
                  <a:lnTo>
                    <a:pt x="464" y="1111"/>
                  </a:lnTo>
                  <a:cubicBezTo>
                    <a:pt x="482" y="1111"/>
                    <a:pt x="500" y="1093"/>
                    <a:pt x="500" y="1075"/>
                  </a:cubicBezTo>
                  <a:cubicBezTo>
                    <a:pt x="500" y="1057"/>
                    <a:pt x="482" y="1039"/>
                    <a:pt x="464" y="1039"/>
                  </a:cubicBezTo>
                  <a:lnTo>
                    <a:pt x="81" y="1048"/>
                  </a:lnTo>
                  <a:lnTo>
                    <a:pt x="277" y="245"/>
                  </a:lnTo>
                  <a:cubicBezTo>
                    <a:pt x="277" y="236"/>
                    <a:pt x="277" y="227"/>
                    <a:pt x="277" y="218"/>
                  </a:cubicBezTo>
                  <a:lnTo>
                    <a:pt x="205" y="22"/>
                  </a:lnTo>
                  <a:cubicBezTo>
                    <a:pt x="199" y="9"/>
                    <a:pt x="183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5467084" y="1194930"/>
              <a:ext cx="70191" cy="27503"/>
            </a:xfrm>
            <a:custGeom>
              <a:rect b="b" l="l" r="r" t="t"/>
              <a:pathLst>
                <a:path extrusionOk="0" h="364" w="929">
                  <a:moveTo>
                    <a:pt x="886" y="1"/>
                  </a:moveTo>
                  <a:cubicBezTo>
                    <a:pt x="874" y="1"/>
                    <a:pt x="862" y="5"/>
                    <a:pt x="857" y="16"/>
                  </a:cubicBezTo>
                  <a:cubicBezTo>
                    <a:pt x="711" y="241"/>
                    <a:pt x="504" y="296"/>
                    <a:pt x="336" y="296"/>
                  </a:cubicBezTo>
                  <a:cubicBezTo>
                    <a:pt x="185" y="296"/>
                    <a:pt x="67" y="252"/>
                    <a:pt x="54" y="248"/>
                  </a:cubicBezTo>
                  <a:cubicBezTo>
                    <a:pt x="51" y="246"/>
                    <a:pt x="48" y="245"/>
                    <a:pt x="44" y="245"/>
                  </a:cubicBezTo>
                  <a:cubicBezTo>
                    <a:pt x="30" y="245"/>
                    <a:pt x="17" y="260"/>
                    <a:pt x="10" y="274"/>
                  </a:cubicBezTo>
                  <a:cubicBezTo>
                    <a:pt x="1" y="292"/>
                    <a:pt x="10" y="310"/>
                    <a:pt x="27" y="319"/>
                  </a:cubicBezTo>
                  <a:cubicBezTo>
                    <a:pt x="126" y="346"/>
                    <a:pt x="233" y="363"/>
                    <a:pt x="331" y="363"/>
                  </a:cubicBezTo>
                  <a:cubicBezTo>
                    <a:pt x="339" y="364"/>
                    <a:pt x="348" y="364"/>
                    <a:pt x="357" y="364"/>
                  </a:cubicBezTo>
                  <a:cubicBezTo>
                    <a:pt x="588" y="364"/>
                    <a:pt x="799" y="249"/>
                    <a:pt x="920" y="60"/>
                  </a:cubicBezTo>
                  <a:cubicBezTo>
                    <a:pt x="928" y="42"/>
                    <a:pt x="928" y="16"/>
                    <a:pt x="911" y="7"/>
                  </a:cubicBezTo>
                  <a:cubicBezTo>
                    <a:pt x="903" y="3"/>
                    <a:pt x="894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5510906" y="1129270"/>
              <a:ext cx="14204" cy="23045"/>
            </a:xfrm>
            <a:custGeom>
              <a:rect b="b" l="l" r="r" t="t"/>
              <a:pathLst>
                <a:path extrusionOk="0" h="305" w="188">
                  <a:moveTo>
                    <a:pt x="91" y="1"/>
                  </a:moveTo>
                  <a:cubicBezTo>
                    <a:pt x="49" y="1"/>
                    <a:pt x="9" y="69"/>
                    <a:pt x="9" y="153"/>
                  </a:cubicBezTo>
                  <a:cubicBezTo>
                    <a:pt x="1" y="233"/>
                    <a:pt x="45" y="305"/>
                    <a:pt x="90" y="305"/>
                  </a:cubicBezTo>
                  <a:cubicBezTo>
                    <a:pt x="143" y="305"/>
                    <a:pt x="188" y="242"/>
                    <a:pt x="188" y="153"/>
                  </a:cubicBezTo>
                  <a:cubicBezTo>
                    <a:pt x="188" y="64"/>
                    <a:pt x="152" y="1"/>
                    <a:pt x="99" y="1"/>
                  </a:cubicBezTo>
                  <a:cubicBezTo>
                    <a:pt x="96" y="1"/>
                    <a:pt x="94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5429381" y="1125946"/>
              <a:ext cx="14204" cy="23725"/>
            </a:xfrm>
            <a:custGeom>
              <a:rect b="b" l="l" r="r" t="t"/>
              <a:pathLst>
                <a:path extrusionOk="0" h="314" w="188">
                  <a:moveTo>
                    <a:pt x="98" y="1"/>
                  </a:moveTo>
                  <a:cubicBezTo>
                    <a:pt x="45" y="1"/>
                    <a:pt x="9" y="72"/>
                    <a:pt x="0" y="152"/>
                  </a:cubicBezTo>
                  <a:cubicBezTo>
                    <a:pt x="0" y="233"/>
                    <a:pt x="36" y="304"/>
                    <a:pt x="89" y="313"/>
                  </a:cubicBezTo>
                  <a:cubicBezTo>
                    <a:pt x="143" y="313"/>
                    <a:pt x="187" y="242"/>
                    <a:pt x="187" y="161"/>
                  </a:cubicBezTo>
                  <a:cubicBezTo>
                    <a:pt x="187" y="72"/>
                    <a:pt x="15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5358964" y="956320"/>
              <a:ext cx="277362" cy="195316"/>
            </a:xfrm>
            <a:custGeom>
              <a:rect b="b" l="l" r="r" t="t"/>
              <a:pathLst>
                <a:path extrusionOk="0" h="2585" w="3671">
                  <a:moveTo>
                    <a:pt x="1966" y="0"/>
                  </a:moveTo>
                  <a:cubicBezTo>
                    <a:pt x="1851" y="0"/>
                    <a:pt x="1734" y="17"/>
                    <a:pt x="1619" y="51"/>
                  </a:cubicBezTo>
                  <a:lnTo>
                    <a:pt x="1351" y="123"/>
                  </a:lnTo>
                  <a:cubicBezTo>
                    <a:pt x="1021" y="221"/>
                    <a:pt x="718" y="381"/>
                    <a:pt x="450" y="595"/>
                  </a:cubicBezTo>
                  <a:cubicBezTo>
                    <a:pt x="263" y="756"/>
                    <a:pt x="85" y="934"/>
                    <a:pt x="58" y="1059"/>
                  </a:cubicBezTo>
                  <a:cubicBezTo>
                    <a:pt x="1" y="1319"/>
                    <a:pt x="861" y="1557"/>
                    <a:pt x="1245" y="1557"/>
                  </a:cubicBezTo>
                  <a:cubicBezTo>
                    <a:pt x="1282" y="1557"/>
                    <a:pt x="1315" y="1555"/>
                    <a:pt x="1342" y="1550"/>
                  </a:cubicBezTo>
                  <a:cubicBezTo>
                    <a:pt x="1655" y="1488"/>
                    <a:pt x="2368" y="1184"/>
                    <a:pt x="2368" y="1184"/>
                  </a:cubicBezTo>
                  <a:lnTo>
                    <a:pt x="2368" y="1184"/>
                  </a:lnTo>
                  <a:cubicBezTo>
                    <a:pt x="2368" y="1184"/>
                    <a:pt x="2297" y="1523"/>
                    <a:pt x="2386" y="1541"/>
                  </a:cubicBezTo>
                  <a:cubicBezTo>
                    <a:pt x="2511" y="1532"/>
                    <a:pt x="2636" y="1523"/>
                    <a:pt x="2761" y="1496"/>
                  </a:cubicBezTo>
                  <a:lnTo>
                    <a:pt x="2761" y="1496"/>
                  </a:lnTo>
                  <a:cubicBezTo>
                    <a:pt x="2761" y="1496"/>
                    <a:pt x="2716" y="1773"/>
                    <a:pt x="2752" y="1853"/>
                  </a:cubicBezTo>
                  <a:cubicBezTo>
                    <a:pt x="2797" y="1942"/>
                    <a:pt x="2850" y="2014"/>
                    <a:pt x="2913" y="2094"/>
                  </a:cubicBezTo>
                  <a:cubicBezTo>
                    <a:pt x="2913" y="2094"/>
                    <a:pt x="2966" y="2558"/>
                    <a:pt x="3020" y="2567"/>
                  </a:cubicBezTo>
                  <a:lnTo>
                    <a:pt x="3064" y="2585"/>
                  </a:lnTo>
                  <a:cubicBezTo>
                    <a:pt x="3064" y="2585"/>
                    <a:pt x="3171" y="2210"/>
                    <a:pt x="3207" y="2166"/>
                  </a:cubicBezTo>
                  <a:cubicBezTo>
                    <a:pt x="3252" y="2112"/>
                    <a:pt x="3430" y="2094"/>
                    <a:pt x="3430" y="2094"/>
                  </a:cubicBezTo>
                  <a:cubicBezTo>
                    <a:pt x="3430" y="2094"/>
                    <a:pt x="3671" y="1220"/>
                    <a:pt x="3608" y="961"/>
                  </a:cubicBezTo>
                  <a:cubicBezTo>
                    <a:pt x="3555" y="702"/>
                    <a:pt x="3100" y="453"/>
                    <a:pt x="3100" y="453"/>
                  </a:cubicBezTo>
                  <a:lnTo>
                    <a:pt x="2859" y="390"/>
                  </a:lnTo>
                  <a:cubicBezTo>
                    <a:pt x="2621" y="139"/>
                    <a:pt x="2299" y="0"/>
                    <a:pt x="1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5359946" y="953600"/>
              <a:ext cx="279100" cy="200756"/>
            </a:xfrm>
            <a:custGeom>
              <a:rect b="b" l="l" r="r" t="t"/>
              <a:pathLst>
                <a:path extrusionOk="0" h="2657" w="3694">
                  <a:moveTo>
                    <a:pt x="1949" y="75"/>
                  </a:moveTo>
                  <a:cubicBezTo>
                    <a:pt x="2272" y="75"/>
                    <a:pt x="2587" y="205"/>
                    <a:pt x="2819" y="444"/>
                  </a:cubicBezTo>
                  <a:cubicBezTo>
                    <a:pt x="2819" y="453"/>
                    <a:pt x="2828" y="453"/>
                    <a:pt x="2837" y="453"/>
                  </a:cubicBezTo>
                  <a:lnTo>
                    <a:pt x="3069" y="515"/>
                  </a:lnTo>
                  <a:cubicBezTo>
                    <a:pt x="3123" y="542"/>
                    <a:pt x="3515" y="783"/>
                    <a:pt x="3569" y="1006"/>
                  </a:cubicBezTo>
                  <a:cubicBezTo>
                    <a:pt x="3613" y="1229"/>
                    <a:pt x="3426" y="1952"/>
                    <a:pt x="3390" y="2094"/>
                  </a:cubicBezTo>
                  <a:cubicBezTo>
                    <a:pt x="3328" y="2103"/>
                    <a:pt x="3203" y="2130"/>
                    <a:pt x="3167" y="2175"/>
                  </a:cubicBezTo>
                  <a:cubicBezTo>
                    <a:pt x="3131" y="2219"/>
                    <a:pt x="3060" y="2469"/>
                    <a:pt x="3033" y="2567"/>
                  </a:cubicBezTo>
                  <a:lnTo>
                    <a:pt x="3024" y="2567"/>
                  </a:lnTo>
                  <a:cubicBezTo>
                    <a:pt x="2980" y="2425"/>
                    <a:pt x="2953" y="2273"/>
                    <a:pt x="2944" y="2112"/>
                  </a:cubicBezTo>
                  <a:cubicBezTo>
                    <a:pt x="2944" y="2112"/>
                    <a:pt x="2935" y="2103"/>
                    <a:pt x="2935" y="2094"/>
                  </a:cubicBezTo>
                  <a:cubicBezTo>
                    <a:pt x="2873" y="2023"/>
                    <a:pt x="2819" y="1952"/>
                    <a:pt x="2775" y="1871"/>
                  </a:cubicBezTo>
                  <a:cubicBezTo>
                    <a:pt x="2757" y="1827"/>
                    <a:pt x="2775" y="1639"/>
                    <a:pt x="2792" y="1532"/>
                  </a:cubicBezTo>
                  <a:cubicBezTo>
                    <a:pt x="2792" y="1515"/>
                    <a:pt x="2784" y="1506"/>
                    <a:pt x="2784" y="1497"/>
                  </a:cubicBezTo>
                  <a:cubicBezTo>
                    <a:pt x="2775" y="1488"/>
                    <a:pt x="2757" y="1488"/>
                    <a:pt x="2748" y="1488"/>
                  </a:cubicBezTo>
                  <a:cubicBezTo>
                    <a:pt x="2632" y="1515"/>
                    <a:pt x="2507" y="1532"/>
                    <a:pt x="2382" y="1532"/>
                  </a:cubicBezTo>
                  <a:cubicBezTo>
                    <a:pt x="2364" y="1515"/>
                    <a:pt x="2364" y="1363"/>
                    <a:pt x="2400" y="1229"/>
                  </a:cubicBezTo>
                  <a:cubicBezTo>
                    <a:pt x="2400" y="1220"/>
                    <a:pt x="2400" y="1211"/>
                    <a:pt x="2400" y="1202"/>
                  </a:cubicBezTo>
                  <a:cubicBezTo>
                    <a:pt x="2393" y="1189"/>
                    <a:pt x="2377" y="1181"/>
                    <a:pt x="2362" y="1181"/>
                  </a:cubicBezTo>
                  <a:cubicBezTo>
                    <a:pt x="2357" y="1181"/>
                    <a:pt x="2351" y="1182"/>
                    <a:pt x="2346" y="1185"/>
                  </a:cubicBezTo>
                  <a:cubicBezTo>
                    <a:pt x="2338" y="1185"/>
                    <a:pt x="1633" y="1488"/>
                    <a:pt x="1329" y="1541"/>
                  </a:cubicBezTo>
                  <a:cubicBezTo>
                    <a:pt x="1302" y="1546"/>
                    <a:pt x="1269" y="1549"/>
                    <a:pt x="1232" y="1549"/>
                  </a:cubicBezTo>
                  <a:cubicBezTo>
                    <a:pt x="925" y="1549"/>
                    <a:pt x="316" y="1393"/>
                    <a:pt x="125" y="1202"/>
                  </a:cubicBezTo>
                  <a:cubicBezTo>
                    <a:pt x="98" y="1176"/>
                    <a:pt x="80" y="1140"/>
                    <a:pt x="80" y="1095"/>
                  </a:cubicBezTo>
                  <a:cubicBezTo>
                    <a:pt x="98" y="1033"/>
                    <a:pt x="179" y="899"/>
                    <a:pt x="464" y="658"/>
                  </a:cubicBezTo>
                  <a:cubicBezTo>
                    <a:pt x="723" y="444"/>
                    <a:pt x="1026" y="283"/>
                    <a:pt x="1347" y="194"/>
                  </a:cubicBezTo>
                  <a:lnTo>
                    <a:pt x="1615" y="123"/>
                  </a:lnTo>
                  <a:cubicBezTo>
                    <a:pt x="1725" y="91"/>
                    <a:pt x="1837" y="75"/>
                    <a:pt x="1949" y="75"/>
                  </a:cubicBezTo>
                  <a:close/>
                  <a:moveTo>
                    <a:pt x="1951" y="0"/>
                  </a:moveTo>
                  <a:cubicBezTo>
                    <a:pt x="1833" y="0"/>
                    <a:pt x="1714" y="17"/>
                    <a:pt x="1597" y="52"/>
                  </a:cubicBezTo>
                  <a:lnTo>
                    <a:pt x="1321" y="123"/>
                  </a:lnTo>
                  <a:cubicBezTo>
                    <a:pt x="990" y="221"/>
                    <a:pt x="687" y="382"/>
                    <a:pt x="419" y="605"/>
                  </a:cubicBezTo>
                  <a:cubicBezTo>
                    <a:pt x="170" y="810"/>
                    <a:pt x="36" y="970"/>
                    <a:pt x="9" y="1086"/>
                  </a:cubicBezTo>
                  <a:cubicBezTo>
                    <a:pt x="0" y="1149"/>
                    <a:pt x="27" y="1220"/>
                    <a:pt x="80" y="1256"/>
                  </a:cubicBezTo>
                  <a:cubicBezTo>
                    <a:pt x="269" y="1460"/>
                    <a:pt x="898" y="1622"/>
                    <a:pt x="1223" y="1622"/>
                  </a:cubicBezTo>
                  <a:cubicBezTo>
                    <a:pt x="1268" y="1622"/>
                    <a:pt x="1307" y="1619"/>
                    <a:pt x="1338" y="1613"/>
                  </a:cubicBezTo>
                  <a:cubicBezTo>
                    <a:pt x="1597" y="1568"/>
                    <a:pt x="2132" y="1354"/>
                    <a:pt x="2311" y="1283"/>
                  </a:cubicBezTo>
                  <a:lnTo>
                    <a:pt x="2311" y="1283"/>
                  </a:lnTo>
                  <a:cubicBezTo>
                    <a:pt x="2293" y="1372"/>
                    <a:pt x="2284" y="1515"/>
                    <a:pt x="2320" y="1577"/>
                  </a:cubicBezTo>
                  <a:cubicBezTo>
                    <a:pt x="2329" y="1595"/>
                    <a:pt x="2346" y="1604"/>
                    <a:pt x="2373" y="1613"/>
                  </a:cubicBezTo>
                  <a:cubicBezTo>
                    <a:pt x="2480" y="1613"/>
                    <a:pt x="2596" y="1604"/>
                    <a:pt x="2703" y="1577"/>
                  </a:cubicBezTo>
                  <a:lnTo>
                    <a:pt x="2703" y="1577"/>
                  </a:lnTo>
                  <a:cubicBezTo>
                    <a:pt x="2694" y="1666"/>
                    <a:pt x="2677" y="1836"/>
                    <a:pt x="2703" y="1907"/>
                  </a:cubicBezTo>
                  <a:cubicBezTo>
                    <a:pt x="2757" y="1987"/>
                    <a:pt x="2810" y="2068"/>
                    <a:pt x="2864" y="2139"/>
                  </a:cubicBezTo>
                  <a:cubicBezTo>
                    <a:pt x="2917" y="2621"/>
                    <a:pt x="2971" y="2639"/>
                    <a:pt x="2998" y="2639"/>
                  </a:cubicBezTo>
                  <a:lnTo>
                    <a:pt x="3042" y="2656"/>
                  </a:lnTo>
                  <a:lnTo>
                    <a:pt x="3060" y="2656"/>
                  </a:lnTo>
                  <a:cubicBezTo>
                    <a:pt x="3060" y="2656"/>
                    <a:pt x="3069" y="2656"/>
                    <a:pt x="3069" y="2648"/>
                  </a:cubicBezTo>
                  <a:cubicBezTo>
                    <a:pt x="3078" y="2648"/>
                    <a:pt x="3087" y="2639"/>
                    <a:pt x="3087" y="2630"/>
                  </a:cubicBezTo>
                  <a:cubicBezTo>
                    <a:pt x="3123" y="2487"/>
                    <a:pt x="3167" y="2353"/>
                    <a:pt x="3221" y="2219"/>
                  </a:cubicBezTo>
                  <a:cubicBezTo>
                    <a:pt x="3283" y="2184"/>
                    <a:pt x="3355" y="2166"/>
                    <a:pt x="3417" y="2166"/>
                  </a:cubicBezTo>
                  <a:cubicBezTo>
                    <a:pt x="3435" y="2166"/>
                    <a:pt x="3444" y="2148"/>
                    <a:pt x="3453" y="2139"/>
                  </a:cubicBezTo>
                  <a:cubicBezTo>
                    <a:pt x="3462" y="2103"/>
                    <a:pt x="3694" y="1265"/>
                    <a:pt x="3631" y="988"/>
                  </a:cubicBezTo>
                  <a:cubicBezTo>
                    <a:pt x="3578" y="721"/>
                    <a:pt x="3123" y="462"/>
                    <a:pt x="3105" y="453"/>
                  </a:cubicBezTo>
                  <a:cubicBezTo>
                    <a:pt x="3105" y="453"/>
                    <a:pt x="3096" y="444"/>
                    <a:pt x="3096" y="444"/>
                  </a:cubicBezTo>
                  <a:lnTo>
                    <a:pt x="2864" y="391"/>
                  </a:lnTo>
                  <a:cubicBezTo>
                    <a:pt x="2619" y="139"/>
                    <a:pt x="2290" y="0"/>
                    <a:pt x="1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673351" y="1571582"/>
              <a:ext cx="204150" cy="114621"/>
            </a:xfrm>
            <a:custGeom>
              <a:rect b="b" l="l" r="r" t="t"/>
              <a:pathLst>
                <a:path extrusionOk="0" h="1517" w="2702">
                  <a:moveTo>
                    <a:pt x="1863" y="1"/>
                  </a:moveTo>
                  <a:cubicBezTo>
                    <a:pt x="1749" y="1"/>
                    <a:pt x="1526" y="151"/>
                    <a:pt x="1526" y="151"/>
                  </a:cubicBezTo>
                  <a:cubicBezTo>
                    <a:pt x="1526" y="151"/>
                    <a:pt x="866" y="160"/>
                    <a:pt x="777" y="214"/>
                  </a:cubicBezTo>
                  <a:cubicBezTo>
                    <a:pt x="687" y="267"/>
                    <a:pt x="331" y="785"/>
                    <a:pt x="295" y="829"/>
                  </a:cubicBezTo>
                  <a:cubicBezTo>
                    <a:pt x="259" y="874"/>
                    <a:pt x="0" y="981"/>
                    <a:pt x="0" y="981"/>
                  </a:cubicBezTo>
                  <a:lnTo>
                    <a:pt x="125" y="1516"/>
                  </a:lnTo>
                  <a:cubicBezTo>
                    <a:pt x="125" y="1516"/>
                    <a:pt x="1348" y="1373"/>
                    <a:pt x="1508" y="1293"/>
                  </a:cubicBezTo>
                  <a:cubicBezTo>
                    <a:pt x="1669" y="1204"/>
                    <a:pt x="2365" y="579"/>
                    <a:pt x="2365" y="579"/>
                  </a:cubicBezTo>
                  <a:cubicBezTo>
                    <a:pt x="2365" y="579"/>
                    <a:pt x="2668" y="410"/>
                    <a:pt x="2695" y="303"/>
                  </a:cubicBezTo>
                  <a:cubicBezTo>
                    <a:pt x="2701" y="274"/>
                    <a:pt x="2658" y="263"/>
                    <a:pt x="2587" y="263"/>
                  </a:cubicBezTo>
                  <a:cubicBezTo>
                    <a:pt x="2372" y="263"/>
                    <a:pt x="1905" y="367"/>
                    <a:pt x="1838" y="401"/>
                  </a:cubicBezTo>
                  <a:cubicBezTo>
                    <a:pt x="1749" y="446"/>
                    <a:pt x="1142" y="535"/>
                    <a:pt x="1142" y="535"/>
                  </a:cubicBezTo>
                  <a:cubicBezTo>
                    <a:pt x="1142" y="535"/>
                    <a:pt x="1428" y="437"/>
                    <a:pt x="1499" y="401"/>
                  </a:cubicBezTo>
                  <a:cubicBezTo>
                    <a:pt x="1571" y="374"/>
                    <a:pt x="1945" y="214"/>
                    <a:pt x="1927" y="53"/>
                  </a:cubicBezTo>
                  <a:cubicBezTo>
                    <a:pt x="1923" y="15"/>
                    <a:pt x="1898" y="1"/>
                    <a:pt x="18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5670631" y="1568862"/>
              <a:ext cx="209741" cy="119985"/>
            </a:xfrm>
            <a:custGeom>
              <a:rect b="b" l="l" r="r" t="t"/>
              <a:pathLst>
                <a:path extrusionOk="0" h="1588" w="2776">
                  <a:moveTo>
                    <a:pt x="1895" y="75"/>
                  </a:moveTo>
                  <a:cubicBezTo>
                    <a:pt x="1905" y="75"/>
                    <a:pt x="1913" y="77"/>
                    <a:pt x="1919" y="80"/>
                  </a:cubicBezTo>
                  <a:cubicBezTo>
                    <a:pt x="1919" y="80"/>
                    <a:pt x="1928" y="80"/>
                    <a:pt x="1928" y="89"/>
                  </a:cubicBezTo>
                  <a:cubicBezTo>
                    <a:pt x="1928" y="134"/>
                    <a:pt x="1892" y="241"/>
                    <a:pt x="1535" y="401"/>
                  </a:cubicBezTo>
                  <a:lnTo>
                    <a:pt x="1517" y="410"/>
                  </a:lnTo>
                  <a:cubicBezTo>
                    <a:pt x="1455" y="437"/>
                    <a:pt x="1169" y="535"/>
                    <a:pt x="1169" y="535"/>
                  </a:cubicBezTo>
                  <a:cubicBezTo>
                    <a:pt x="1152" y="535"/>
                    <a:pt x="1134" y="553"/>
                    <a:pt x="1143" y="580"/>
                  </a:cubicBezTo>
                  <a:cubicBezTo>
                    <a:pt x="1143" y="598"/>
                    <a:pt x="1161" y="607"/>
                    <a:pt x="1187" y="607"/>
                  </a:cubicBezTo>
                  <a:cubicBezTo>
                    <a:pt x="1250" y="598"/>
                    <a:pt x="1794" y="517"/>
                    <a:pt x="1892" y="473"/>
                  </a:cubicBezTo>
                  <a:cubicBezTo>
                    <a:pt x="1970" y="434"/>
                    <a:pt x="2447" y="333"/>
                    <a:pt x="2629" y="333"/>
                  </a:cubicBezTo>
                  <a:cubicBezTo>
                    <a:pt x="2654" y="333"/>
                    <a:pt x="2674" y="335"/>
                    <a:pt x="2686" y="339"/>
                  </a:cubicBezTo>
                  <a:cubicBezTo>
                    <a:pt x="2659" y="410"/>
                    <a:pt x="2490" y="526"/>
                    <a:pt x="2383" y="580"/>
                  </a:cubicBezTo>
                  <a:lnTo>
                    <a:pt x="2383" y="589"/>
                  </a:lnTo>
                  <a:cubicBezTo>
                    <a:pt x="2374" y="589"/>
                    <a:pt x="1678" y="1213"/>
                    <a:pt x="1526" y="1293"/>
                  </a:cubicBezTo>
                  <a:cubicBezTo>
                    <a:pt x="1401" y="1365"/>
                    <a:pt x="554" y="1472"/>
                    <a:pt x="188" y="1508"/>
                  </a:cubicBezTo>
                  <a:lnTo>
                    <a:pt x="81" y="1035"/>
                  </a:lnTo>
                  <a:cubicBezTo>
                    <a:pt x="179" y="999"/>
                    <a:pt x="277" y="946"/>
                    <a:pt x="358" y="883"/>
                  </a:cubicBezTo>
                  <a:cubicBezTo>
                    <a:pt x="367" y="874"/>
                    <a:pt x="384" y="847"/>
                    <a:pt x="411" y="812"/>
                  </a:cubicBezTo>
                  <a:cubicBezTo>
                    <a:pt x="509" y="678"/>
                    <a:pt x="768" y="321"/>
                    <a:pt x="830" y="285"/>
                  </a:cubicBezTo>
                  <a:cubicBezTo>
                    <a:pt x="893" y="250"/>
                    <a:pt x="1312" y="232"/>
                    <a:pt x="1562" y="232"/>
                  </a:cubicBezTo>
                  <a:cubicBezTo>
                    <a:pt x="1571" y="232"/>
                    <a:pt x="1580" y="223"/>
                    <a:pt x="1580" y="223"/>
                  </a:cubicBezTo>
                  <a:cubicBezTo>
                    <a:pt x="1688" y="146"/>
                    <a:pt x="1830" y="75"/>
                    <a:pt x="1895" y="75"/>
                  </a:cubicBezTo>
                  <a:close/>
                  <a:moveTo>
                    <a:pt x="1909" y="1"/>
                  </a:moveTo>
                  <a:cubicBezTo>
                    <a:pt x="1792" y="1"/>
                    <a:pt x="1608" y="121"/>
                    <a:pt x="1553" y="160"/>
                  </a:cubicBezTo>
                  <a:cubicBezTo>
                    <a:pt x="1419" y="160"/>
                    <a:pt x="884" y="169"/>
                    <a:pt x="795" y="223"/>
                  </a:cubicBezTo>
                  <a:cubicBezTo>
                    <a:pt x="723" y="259"/>
                    <a:pt x="536" y="508"/>
                    <a:pt x="358" y="767"/>
                  </a:cubicBezTo>
                  <a:cubicBezTo>
                    <a:pt x="331" y="803"/>
                    <a:pt x="304" y="830"/>
                    <a:pt x="304" y="838"/>
                  </a:cubicBezTo>
                  <a:cubicBezTo>
                    <a:pt x="215" y="901"/>
                    <a:pt x="126" y="946"/>
                    <a:pt x="28" y="981"/>
                  </a:cubicBezTo>
                  <a:cubicBezTo>
                    <a:pt x="10" y="990"/>
                    <a:pt x="1" y="1008"/>
                    <a:pt x="1" y="1026"/>
                  </a:cubicBezTo>
                  <a:lnTo>
                    <a:pt x="126" y="1561"/>
                  </a:lnTo>
                  <a:cubicBezTo>
                    <a:pt x="135" y="1579"/>
                    <a:pt x="144" y="1588"/>
                    <a:pt x="161" y="1588"/>
                  </a:cubicBezTo>
                  <a:lnTo>
                    <a:pt x="170" y="1579"/>
                  </a:lnTo>
                  <a:cubicBezTo>
                    <a:pt x="215" y="1570"/>
                    <a:pt x="1401" y="1436"/>
                    <a:pt x="1562" y="1356"/>
                  </a:cubicBezTo>
                  <a:cubicBezTo>
                    <a:pt x="1723" y="1267"/>
                    <a:pt x="2374" y="687"/>
                    <a:pt x="2427" y="633"/>
                  </a:cubicBezTo>
                  <a:cubicBezTo>
                    <a:pt x="2490" y="607"/>
                    <a:pt x="2740" y="464"/>
                    <a:pt x="2766" y="339"/>
                  </a:cubicBezTo>
                  <a:cubicBezTo>
                    <a:pt x="2775" y="321"/>
                    <a:pt x="2766" y="303"/>
                    <a:pt x="2748" y="285"/>
                  </a:cubicBezTo>
                  <a:cubicBezTo>
                    <a:pt x="2727" y="268"/>
                    <a:pt x="2683" y="261"/>
                    <a:pt x="2625" y="261"/>
                  </a:cubicBezTo>
                  <a:cubicBezTo>
                    <a:pt x="2388" y="261"/>
                    <a:pt x="1923" y="380"/>
                    <a:pt x="1865" y="401"/>
                  </a:cubicBezTo>
                  <a:cubicBezTo>
                    <a:pt x="1758" y="437"/>
                    <a:pt x="1660" y="455"/>
                    <a:pt x="1553" y="473"/>
                  </a:cubicBezTo>
                  <a:lnTo>
                    <a:pt x="1571" y="464"/>
                  </a:lnTo>
                  <a:cubicBezTo>
                    <a:pt x="1767" y="375"/>
                    <a:pt x="2017" y="241"/>
                    <a:pt x="1999" y="80"/>
                  </a:cubicBezTo>
                  <a:cubicBezTo>
                    <a:pt x="1999" y="53"/>
                    <a:pt x="1981" y="27"/>
                    <a:pt x="1955" y="9"/>
                  </a:cubicBezTo>
                  <a:cubicBezTo>
                    <a:pt x="1941" y="3"/>
                    <a:pt x="1926" y="1"/>
                    <a:pt x="19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5641013" y="1641624"/>
              <a:ext cx="46542" cy="67473"/>
            </a:xfrm>
            <a:custGeom>
              <a:rect b="b" l="l" r="r" t="t"/>
              <a:pathLst>
                <a:path extrusionOk="0" h="893" w="616">
                  <a:moveTo>
                    <a:pt x="562" y="0"/>
                  </a:moveTo>
                  <a:lnTo>
                    <a:pt x="0" y="36"/>
                  </a:lnTo>
                  <a:lnTo>
                    <a:pt x="0" y="892"/>
                  </a:lnTo>
                  <a:lnTo>
                    <a:pt x="616" y="785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5638293" y="1638601"/>
              <a:ext cx="51982" cy="73215"/>
            </a:xfrm>
            <a:custGeom>
              <a:rect b="b" l="l" r="r" t="t"/>
              <a:pathLst>
                <a:path extrusionOk="0" h="969" w="688">
                  <a:moveTo>
                    <a:pt x="563" y="76"/>
                  </a:moveTo>
                  <a:lnTo>
                    <a:pt x="616" y="790"/>
                  </a:lnTo>
                  <a:lnTo>
                    <a:pt x="72" y="888"/>
                  </a:lnTo>
                  <a:lnTo>
                    <a:pt x="72" y="112"/>
                  </a:lnTo>
                  <a:lnTo>
                    <a:pt x="563" y="76"/>
                  </a:lnTo>
                  <a:close/>
                  <a:moveTo>
                    <a:pt x="597" y="1"/>
                  </a:moveTo>
                  <a:cubicBezTo>
                    <a:pt x="595" y="1"/>
                    <a:pt x="592" y="2"/>
                    <a:pt x="589" y="5"/>
                  </a:cubicBezTo>
                  <a:lnTo>
                    <a:pt x="36" y="40"/>
                  </a:lnTo>
                  <a:cubicBezTo>
                    <a:pt x="18" y="40"/>
                    <a:pt x="1" y="58"/>
                    <a:pt x="1" y="76"/>
                  </a:cubicBezTo>
                  <a:lnTo>
                    <a:pt x="1" y="932"/>
                  </a:lnTo>
                  <a:cubicBezTo>
                    <a:pt x="1" y="950"/>
                    <a:pt x="18" y="968"/>
                    <a:pt x="36" y="968"/>
                  </a:cubicBezTo>
                  <a:lnTo>
                    <a:pt x="45" y="968"/>
                  </a:lnTo>
                  <a:lnTo>
                    <a:pt x="661" y="861"/>
                  </a:lnTo>
                  <a:cubicBezTo>
                    <a:pt x="679" y="852"/>
                    <a:pt x="688" y="843"/>
                    <a:pt x="688" y="816"/>
                  </a:cubicBezTo>
                  <a:lnTo>
                    <a:pt x="634" y="31"/>
                  </a:lnTo>
                  <a:cubicBezTo>
                    <a:pt x="634" y="23"/>
                    <a:pt x="625" y="14"/>
                    <a:pt x="616" y="14"/>
                  </a:cubicBezTo>
                  <a:cubicBezTo>
                    <a:pt x="610" y="7"/>
                    <a:pt x="604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5232559" y="1363875"/>
              <a:ext cx="428019" cy="451154"/>
            </a:xfrm>
            <a:custGeom>
              <a:rect b="b" l="l" r="r" t="t"/>
              <a:pathLst>
                <a:path extrusionOk="0" h="5971" w="5665">
                  <a:moveTo>
                    <a:pt x="1445" y="1"/>
                  </a:moveTo>
                  <a:cubicBezTo>
                    <a:pt x="1445" y="1"/>
                    <a:pt x="170" y="393"/>
                    <a:pt x="80" y="616"/>
                  </a:cubicBezTo>
                  <a:cubicBezTo>
                    <a:pt x="0" y="839"/>
                    <a:pt x="1008" y="5675"/>
                    <a:pt x="1026" y="5755"/>
                  </a:cubicBezTo>
                  <a:cubicBezTo>
                    <a:pt x="1043" y="5831"/>
                    <a:pt x="1203" y="5970"/>
                    <a:pt x="1311" y="5970"/>
                  </a:cubicBezTo>
                  <a:cubicBezTo>
                    <a:pt x="1317" y="5970"/>
                    <a:pt x="1324" y="5970"/>
                    <a:pt x="1329" y="5969"/>
                  </a:cubicBezTo>
                  <a:cubicBezTo>
                    <a:pt x="1427" y="5951"/>
                    <a:pt x="5451" y="4899"/>
                    <a:pt x="5558" y="4774"/>
                  </a:cubicBezTo>
                  <a:cubicBezTo>
                    <a:pt x="5665" y="4658"/>
                    <a:pt x="5487" y="3694"/>
                    <a:pt x="5487" y="3694"/>
                  </a:cubicBezTo>
                  <a:lnTo>
                    <a:pt x="2257" y="3828"/>
                  </a:lnTo>
                  <a:lnTo>
                    <a:pt x="1981" y="1321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229159" y="1360929"/>
              <a:ext cx="433459" cy="456670"/>
            </a:xfrm>
            <a:custGeom>
              <a:rect b="b" l="l" r="r" t="t"/>
              <a:pathLst>
                <a:path extrusionOk="0" h="6044" w="5737">
                  <a:moveTo>
                    <a:pt x="1496" y="1"/>
                  </a:moveTo>
                  <a:cubicBezTo>
                    <a:pt x="1491" y="1"/>
                    <a:pt x="1486" y="2"/>
                    <a:pt x="1481" y="4"/>
                  </a:cubicBezTo>
                  <a:cubicBezTo>
                    <a:pt x="1348" y="40"/>
                    <a:pt x="188" y="397"/>
                    <a:pt x="99" y="638"/>
                  </a:cubicBezTo>
                  <a:cubicBezTo>
                    <a:pt x="1" y="878"/>
                    <a:pt x="1026" y="5749"/>
                    <a:pt x="1035" y="5803"/>
                  </a:cubicBezTo>
                  <a:cubicBezTo>
                    <a:pt x="1098" y="5928"/>
                    <a:pt x="1214" y="6026"/>
                    <a:pt x="1357" y="6044"/>
                  </a:cubicBezTo>
                  <a:lnTo>
                    <a:pt x="1374" y="6044"/>
                  </a:lnTo>
                  <a:cubicBezTo>
                    <a:pt x="1410" y="6035"/>
                    <a:pt x="5514" y="4964"/>
                    <a:pt x="5630" y="4839"/>
                  </a:cubicBezTo>
                  <a:cubicBezTo>
                    <a:pt x="5737" y="4715"/>
                    <a:pt x="5594" y="3894"/>
                    <a:pt x="5567" y="3724"/>
                  </a:cubicBezTo>
                  <a:cubicBezTo>
                    <a:pt x="5558" y="3706"/>
                    <a:pt x="5549" y="3698"/>
                    <a:pt x="5532" y="3698"/>
                  </a:cubicBezTo>
                  <a:lnTo>
                    <a:pt x="2338" y="3831"/>
                  </a:lnTo>
                  <a:lnTo>
                    <a:pt x="2061" y="1351"/>
                  </a:lnTo>
                  <a:cubicBezTo>
                    <a:pt x="2061" y="1333"/>
                    <a:pt x="2043" y="1316"/>
                    <a:pt x="2026" y="1316"/>
                  </a:cubicBezTo>
                  <a:cubicBezTo>
                    <a:pt x="1999" y="1325"/>
                    <a:pt x="1990" y="1342"/>
                    <a:pt x="1990" y="1360"/>
                  </a:cubicBezTo>
                  <a:lnTo>
                    <a:pt x="2266" y="3876"/>
                  </a:lnTo>
                  <a:cubicBezTo>
                    <a:pt x="2266" y="3890"/>
                    <a:pt x="2278" y="3905"/>
                    <a:pt x="2292" y="3905"/>
                  </a:cubicBezTo>
                  <a:cubicBezTo>
                    <a:pt x="2296" y="3905"/>
                    <a:pt x="2299" y="3904"/>
                    <a:pt x="2302" y="3903"/>
                  </a:cubicBezTo>
                  <a:lnTo>
                    <a:pt x="5505" y="3778"/>
                  </a:lnTo>
                  <a:cubicBezTo>
                    <a:pt x="5585" y="4233"/>
                    <a:pt x="5630" y="4732"/>
                    <a:pt x="5576" y="4795"/>
                  </a:cubicBezTo>
                  <a:cubicBezTo>
                    <a:pt x="5442" y="4902"/>
                    <a:pt x="1606" y="5928"/>
                    <a:pt x="1365" y="5972"/>
                  </a:cubicBezTo>
                  <a:cubicBezTo>
                    <a:pt x="1361" y="5973"/>
                    <a:pt x="1355" y="5974"/>
                    <a:pt x="1350" y="5974"/>
                  </a:cubicBezTo>
                  <a:cubicBezTo>
                    <a:pt x="1266" y="5974"/>
                    <a:pt x="1123" y="5852"/>
                    <a:pt x="1107" y="5785"/>
                  </a:cubicBezTo>
                  <a:cubicBezTo>
                    <a:pt x="1053" y="5544"/>
                    <a:pt x="90" y="878"/>
                    <a:pt x="161" y="664"/>
                  </a:cubicBezTo>
                  <a:cubicBezTo>
                    <a:pt x="224" y="522"/>
                    <a:pt x="1018" y="227"/>
                    <a:pt x="1499" y="76"/>
                  </a:cubicBezTo>
                  <a:cubicBezTo>
                    <a:pt x="1526" y="67"/>
                    <a:pt x="1535" y="49"/>
                    <a:pt x="1526" y="31"/>
                  </a:cubicBezTo>
                  <a:cubicBezTo>
                    <a:pt x="1526" y="11"/>
                    <a:pt x="1511" y="1"/>
                    <a:pt x="1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512266" y="2053713"/>
              <a:ext cx="68151" cy="92180"/>
            </a:xfrm>
            <a:custGeom>
              <a:rect b="b" l="l" r="r" t="t"/>
              <a:pathLst>
                <a:path extrusionOk="0" h="1220" w="902">
                  <a:moveTo>
                    <a:pt x="864" y="0"/>
                  </a:moveTo>
                  <a:cubicBezTo>
                    <a:pt x="855" y="0"/>
                    <a:pt x="846" y="2"/>
                    <a:pt x="839" y="6"/>
                  </a:cubicBezTo>
                  <a:lnTo>
                    <a:pt x="81" y="470"/>
                  </a:lnTo>
                  <a:cubicBezTo>
                    <a:pt x="72" y="479"/>
                    <a:pt x="63" y="488"/>
                    <a:pt x="63" y="497"/>
                  </a:cubicBezTo>
                  <a:lnTo>
                    <a:pt x="9" y="1175"/>
                  </a:lnTo>
                  <a:cubicBezTo>
                    <a:pt x="0" y="1192"/>
                    <a:pt x="18" y="1210"/>
                    <a:pt x="36" y="1219"/>
                  </a:cubicBezTo>
                  <a:lnTo>
                    <a:pt x="45" y="1219"/>
                  </a:lnTo>
                  <a:cubicBezTo>
                    <a:pt x="63" y="1219"/>
                    <a:pt x="81" y="1201"/>
                    <a:pt x="81" y="1184"/>
                  </a:cubicBezTo>
                  <a:lnTo>
                    <a:pt x="134" y="523"/>
                  </a:lnTo>
                  <a:lnTo>
                    <a:pt x="884" y="68"/>
                  </a:lnTo>
                  <a:cubicBezTo>
                    <a:pt x="901" y="60"/>
                    <a:pt x="901" y="33"/>
                    <a:pt x="892" y="15"/>
                  </a:cubicBezTo>
                  <a:cubicBezTo>
                    <a:pt x="887" y="4"/>
                    <a:pt x="876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1" name="Google Shape;721;p38"/>
          <p:cNvCxnSpPr>
            <a:stCxn id="671" idx="3"/>
          </p:cNvCxnSpPr>
          <p:nvPr/>
        </p:nvCxnSpPr>
        <p:spPr>
          <a:xfrm flipH="1" rot="10800000">
            <a:off x="4572000" y="2356490"/>
            <a:ext cx="704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38"/>
          <p:cNvCxnSpPr/>
          <p:nvPr/>
        </p:nvCxnSpPr>
        <p:spPr>
          <a:xfrm>
            <a:off x="5276700" y="1705200"/>
            <a:ext cx="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38"/>
          <p:cNvSpPr txBox="1"/>
          <p:nvPr/>
        </p:nvSpPr>
        <p:spPr>
          <a:xfrm>
            <a:off x="5276700" y="1647000"/>
            <a:ext cx="34407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Number of rows </a:t>
            </a: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and</a:t>
            </a: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 columns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Null values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Duplicate values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Number of unique values in each column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24" name="Google Shape;724;p38"/>
          <p:cNvSpPr txBox="1"/>
          <p:nvPr>
            <p:ph idx="1" type="subTitle"/>
          </p:nvPr>
        </p:nvSpPr>
        <p:spPr>
          <a:xfrm>
            <a:off x="2050975" y="3761065"/>
            <a:ext cx="2568000" cy="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Changing the dataset</a:t>
            </a:r>
            <a:endParaRPr sz="1600"/>
          </a:p>
        </p:txBody>
      </p:sp>
      <p:sp>
        <p:nvSpPr>
          <p:cNvPr id="725" name="Google Shape;725;p38"/>
          <p:cNvSpPr txBox="1"/>
          <p:nvPr>
            <p:ph idx="4" type="subTitle"/>
          </p:nvPr>
        </p:nvSpPr>
        <p:spPr>
          <a:xfrm>
            <a:off x="2050975" y="3090375"/>
            <a:ext cx="25680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</a:t>
            </a:r>
            <a:endParaRPr/>
          </a:p>
        </p:txBody>
      </p:sp>
      <p:cxnSp>
        <p:nvCxnSpPr>
          <p:cNvPr id="726" name="Google Shape;726;p38"/>
          <p:cNvCxnSpPr>
            <a:stCxn id="724" idx="3"/>
          </p:cNvCxnSpPr>
          <p:nvPr/>
        </p:nvCxnSpPr>
        <p:spPr>
          <a:xfrm flipH="1" rot="10800000">
            <a:off x="4618975" y="4146865"/>
            <a:ext cx="704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38"/>
          <p:cNvCxnSpPr/>
          <p:nvPr/>
        </p:nvCxnSpPr>
        <p:spPr>
          <a:xfrm>
            <a:off x="5323675" y="3495575"/>
            <a:ext cx="0" cy="13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8"/>
          <p:cNvSpPr txBox="1"/>
          <p:nvPr/>
        </p:nvSpPr>
        <p:spPr>
          <a:xfrm>
            <a:off x="5323675" y="3437375"/>
            <a:ext cx="34407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Drop unnecessary columns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Change data types in some datetime columns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●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Replace Portuguese by English product names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9"/>
          <p:cNvSpPr txBox="1"/>
          <p:nvPr>
            <p:ph type="title"/>
          </p:nvPr>
        </p:nvSpPr>
        <p:spPr>
          <a:xfrm>
            <a:off x="713100" y="2702400"/>
            <a:ext cx="44406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analyzing &amp; Visualization</a:t>
            </a:r>
            <a:endParaRPr/>
          </a:p>
        </p:txBody>
      </p:sp>
      <p:sp>
        <p:nvSpPr>
          <p:cNvPr id="734" name="Google Shape;734;p39"/>
          <p:cNvSpPr txBox="1"/>
          <p:nvPr>
            <p:ph idx="2" type="title"/>
          </p:nvPr>
        </p:nvSpPr>
        <p:spPr>
          <a:xfrm>
            <a:off x="713100" y="1357125"/>
            <a:ext cx="153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7131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025" y="530275"/>
            <a:ext cx="4082950" cy="40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9"/>
          <p:cNvSpPr txBox="1"/>
          <p:nvPr>
            <p:ph idx="2" type="title"/>
          </p:nvPr>
        </p:nvSpPr>
        <p:spPr>
          <a:xfrm>
            <a:off x="3622200" y="1357125"/>
            <a:ext cx="153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38" name="Google Shape;738;p39"/>
          <p:cNvSpPr txBox="1"/>
          <p:nvPr/>
        </p:nvSpPr>
        <p:spPr>
          <a:xfrm>
            <a:off x="2552100" y="1556625"/>
            <a:ext cx="7626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honburi"/>
                <a:ea typeface="Chonburi"/>
                <a:cs typeface="Chonburi"/>
                <a:sym typeface="Chonburi"/>
              </a:rPr>
              <a:t>&amp;</a:t>
            </a:r>
            <a:endParaRPr sz="5000">
              <a:latin typeface="Chonburi"/>
              <a:ea typeface="Chonburi"/>
              <a:cs typeface="Chonburi"/>
              <a:sym typeface="Chonbu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0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44" name="Google Shape;744;p40"/>
          <p:cNvSpPr txBox="1"/>
          <p:nvPr>
            <p:ph idx="4" type="subTitle"/>
          </p:nvPr>
        </p:nvSpPr>
        <p:spPr>
          <a:xfrm>
            <a:off x="720088" y="2609400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745" name="Google Shape;745;p40"/>
          <p:cNvSpPr txBox="1"/>
          <p:nvPr>
            <p:ph idx="5" type="subTitle"/>
          </p:nvPr>
        </p:nvSpPr>
        <p:spPr>
          <a:xfrm>
            <a:off x="3288074" y="2609400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</p:txBody>
      </p:sp>
      <p:sp>
        <p:nvSpPr>
          <p:cNvPr id="746" name="Google Shape;746;p40"/>
          <p:cNvSpPr txBox="1"/>
          <p:nvPr>
            <p:ph idx="6" type="subTitle"/>
          </p:nvPr>
        </p:nvSpPr>
        <p:spPr>
          <a:xfrm>
            <a:off x="5856061" y="2609400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analysis</a:t>
            </a:r>
            <a:endParaRPr/>
          </a:p>
        </p:txBody>
      </p:sp>
      <p:pic>
        <p:nvPicPr>
          <p:cNvPr id="747" name="Google Shape;7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425" y="1872900"/>
            <a:ext cx="955350" cy="9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400" y="1872900"/>
            <a:ext cx="955350" cy="9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2375" y="1872900"/>
            <a:ext cx="955350" cy="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definition</a:t>
            </a:r>
            <a:endParaRPr/>
          </a:p>
        </p:txBody>
      </p:sp>
      <p:sp>
        <p:nvSpPr>
          <p:cNvPr id="755" name="Google Shape;755;p41"/>
          <p:cNvSpPr/>
          <p:nvPr/>
        </p:nvSpPr>
        <p:spPr>
          <a:xfrm>
            <a:off x="2244325" y="1569000"/>
            <a:ext cx="1033500" cy="10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41"/>
          <p:cNvSpPr txBox="1"/>
          <p:nvPr/>
        </p:nvSpPr>
        <p:spPr>
          <a:xfrm>
            <a:off x="2488075" y="1889700"/>
            <a:ext cx="5460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Chonburi"/>
                <a:ea typeface="Chonburi"/>
                <a:cs typeface="Chonburi"/>
                <a:sym typeface="Chonburi"/>
              </a:rPr>
              <a:t>01</a:t>
            </a:r>
            <a:endParaRPr b="1" sz="2000">
              <a:solidFill>
                <a:schemeClr val="accent3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757" name="Google Shape;757;p41"/>
          <p:cNvSpPr/>
          <p:nvPr/>
        </p:nvSpPr>
        <p:spPr>
          <a:xfrm>
            <a:off x="5720050" y="1569000"/>
            <a:ext cx="1033500" cy="103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1"/>
          <p:cNvSpPr txBox="1"/>
          <p:nvPr/>
        </p:nvSpPr>
        <p:spPr>
          <a:xfrm>
            <a:off x="5924200" y="1889700"/>
            <a:ext cx="6252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Chonburi"/>
                <a:ea typeface="Chonburi"/>
                <a:cs typeface="Chonburi"/>
                <a:sym typeface="Chonburi"/>
              </a:rPr>
              <a:t>02</a:t>
            </a:r>
            <a:endParaRPr b="1" sz="2000">
              <a:solidFill>
                <a:schemeClr val="accent3"/>
              </a:solidFill>
              <a:latin typeface="Chonburi"/>
              <a:ea typeface="Chonburi"/>
              <a:cs typeface="Chonburi"/>
              <a:sym typeface="Chonburi"/>
            </a:endParaRPr>
          </a:p>
        </p:txBody>
      </p:sp>
      <p:cxnSp>
        <p:nvCxnSpPr>
          <p:cNvPr id="759" name="Google Shape;759;p41"/>
          <p:cNvCxnSpPr>
            <a:stCxn id="755" idx="4"/>
          </p:cNvCxnSpPr>
          <p:nvPr/>
        </p:nvCxnSpPr>
        <p:spPr>
          <a:xfrm>
            <a:off x="2761075" y="2602500"/>
            <a:ext cx="0" cy="3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41"/>
          <p:cNvCxnSpPr/>
          <p:nvPr/>
        </p:nvCxnSpPr>
        <p:spPr>
          <a:xfrm>
            <a:off x="6236800" y="2602500"/>
            <a:ext cx="0" cy="3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1"/>
          <p:cNvSpPr txBox="1"/>
          <p:nvPr>
            <p:ph type="title"/>
          </p:nvPr>
        </p:nvSpPr>
        <p:spPr>
          <a:xfrm>
            <a:off x="1427288" y="2977875"/>
            <a:ext cx="26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Pareto principle</a:t>
            </a:r>
            <a:endParaRPr sz="2000"/>
          </a:p>
        </p:txBody>
      </p:sp>
      <p:sp>
        <p:nvSpPr>
          <p:cNvPr id="762" name="Google Shape;762;p41"/>
          <p:cNvSpPr txBox="1"/>
          <p:nvPr>
            <p:ph type="title"/>
          </p:nvPr>
        </p:nvSpPr>
        <p:spPr>
          <a:xfrm>
            <a:off x="4903013" y="3001800"/>
            <a:ext cx="281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 bundling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Pareto </a:t>
            </a:r>
            <a:r>
              <a:rPr lang="en"/>
              <a:t>principle</a:t>
            </a:r>
            <a:endParaRPr/>
          </a:p>
        </p:txBody>
      </p:sp>
      <p:sp>
        <p:nvSpPr>
          <p:cNvPr id="768" name="Google Shape;768;p42"/>
          <p:cNvSpPr txBox="1"/>
          <p:nvPr>
            <p:ph idx="1" type="body"/>
          </p:nvPr>
        </p:nvSpPr>
        <p:spPr>
          <a:xfrm>
            <a:off x="720000" y="1224100"/>
            <a:ext cx="77040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b="1" lang="en" sz="1600">
                <a:solidFill>
                  <a:srgbClr val="000000"/>
                </a:solidFill>
                <a:highlight>
                  <a:schemeClr val="accent2"/>
                </a:highlight>
              </a:rPr>
              <a:t>20%</a:t>
            </a:r>
            <a:r>
              <a:rPr lang="en" sz="1600">
                <a:solidFill>
                  <a:srgbClr val="000000"/>
                </a:solidFill>
              </a:rPr>
              <a:t> of causes responsible for </a:t>
            </a:r>
            <a:r>
              <a:rPr b="1" lang="en" sz="1600">
                <a:solidFill>
                  <a:srgbClr val="000000"/>
                </a:solidFill>
                <a:highlight>
                  <a:schemeClr val="accent2"/>
                </a:highlight>
              </a:rPr>
              <a:t>80%</a:t>
            </a:r>
            <a:r>
              <a:rPr lang="en" sz="1600">
                <a:solidFill>
                  <a:srgbClr val="000000"/>
                </a:solidFill>
              </a:rPr>
              <a:t> of outcomes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→ 20% of factors (products, customers,...) contribute to most of the business performance.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⇒ prioritizing, not ignoring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69" name="Google Shape;769;p42"/>
          <p:cNvSpPr txBox="1"/>
          <p:nvPr/>
        </p:nvSpPr>
        <p:spPr>
          <a:xfrm>
            <a:off x="6953000" y="4514700"/>
            <a:ext cx="132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Tardi 2022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4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bundling</a:t>
            </a:r>
            <a:endParaRPr/>
          </a:p>
        </p:txBody>
      </p:sp>
      <p:sp>
        <p:nvSpPr>
          <p:cNvPr id="775" name="Google Shape;775;p43"/>
          <p:cNvSpPr txBox="1"/>
          <p:nvPr>
            <p:ph idx="1" type="body"/>
          </p:nvPr>
        </p:nvSpPr>
        <p:spPr>
          <a:xfrm>
            <a:off x="720000" y="1224100"/>
            <a:ext cx="77040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An offspring of up-selling and cross-selling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Bundle a </a:t>
            </a:r>
            <a:r>
              <a:rPr lang="en" sz="1600">
                <a:solidFill>
                  <a:srgbClr val="000000"/>
                </a:solidFill>
                <a:highlight>
                  <a:schemeClr val="accent2"/>
                </a:highlight>
              </a:rPr>
              <a:t>main </a:t>
            </a:r>
            <a:r>
              <a:rPr lang="en" sz="1600">
                <a:solidFill>
                  <a:srgbClr val="000000"/>
                </a:solidFill>
              </a:rPr>
              <a:t>product with an </a:t>
            </a:r>
            <a:r>
              <a:rPr lang="en" sz="1600">
                <a:solidFill>
                  <a:srgbClr val="000000"/>
                </a:solidFill>
                <a:highlight>
                  <a:schemeClr val="accent2"/>
                </a:highlight>
              </a:rPr>
              <a:t>auxiliary</a:t>
            </a:r>
            <a:r>
              <a:rPr lang="en" sz="1600">
                <a:solidFill>
                  <a:srgbClr val="000000"/>
                </a:solidFill>
                <a:highlight>
                  <a:schemeClr val="accent2"/>
                </a:highlight>
              </a:rPr>
              <a:t> </a:t>
            </a:r>
            <a:r>
              <a:rPr lang="en" sz="1600">
                <a:solidFill>
                  <a:srgbClr val="000000"/>
                </a:solidFill>
              </a:rPr>
              <a:t>product for a higher price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 u="sng">
                <a:solidFill>
                  <a:srgbClr val="000000"/>
                </a:solidFill>
              </a:rPr>
              <a:t>Example</a:t>
            </a:r>
            <a:r>
              <a:rPr lang="en" sz="1600">
                <a:solidFill>
                  <a:srgbClr val="000000"/>
                </a:solidFill>
              </a:rPr>
              <a:t>: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776" name="Google Shape;7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398" y="2274400"/>
            <a:ext cx="4679201" cy="22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3"/>
          <p:cNvSpPr txBox="1"/>
          <p:nvPr/>
        </p:nvSpPr>
        <p:spPr>
          <a:xfrm>
            <a:off x="6953000" y="4514700"/>
            <a:ext cx="1397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Suresh 2015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pic>
        <p:nvPicPr>
          <p:cNvPr id="783" name="Google Shape;7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0" y="2069700"/>
            <a:ext cx="7144000" cy="10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pic>
        <p:nvPicPr>
          <p:cNvPr id="789" name="Google Shape;7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0" y="1491450"/>
            <a:ext cx="4511450" cy="2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5"/>
          <p:cNvSpPr txBox="1"/>
          <p:nvPr/>
        </p:nvSpPr>
        <p:spPr>
          <a:xfrm>
            <a:off x="5523200" y="1673400"/>
            <a:ext cx="2970900" cy="22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2016 witnessed the lowest orders and sales since the data was only collected from September.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Both number of orders and sales rose by 20% from 2017 to 2018.</a:t>
            </a: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pic>
        <p:nvPicPr>
          <p:cNvPr id="796" name="Google Shape;796;p46"/>
          <p:cNvPicPr preferRelativeResize="0"/>
          <p:nvPr/>
        </p:nvPicPr>
        <p:blipFill rotWithShape="1">
          <a:blip r:embed="rId3">
            <a:alphaModFix/>
          </a:blip>
          <a:srcRect b="22954" l="5566" r="23707" t="35003"/>
          <a:stretch/>
        </p:blipFill>
        <p:spPr>
          <a:xfrm>
            <a:off x="814200" y="1175075"/>
            <a:ext cx="7515600" cy="25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8" name="Google Shape;258;p29"/>
          <p:cNvSpPr txBox="1"/>
          <p:nvPr>
            <p:ph idx="2" type="title"/>
          </p:nvPr>
        </p:nvSpPr>
        <p:spPr>
          <a:xfrm>
            <a:off x="720000" y="133675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9" name="Google Shape;259;p29"/>
          <p:cNvSpPr txBox="1"/>
          <p:nvPr>
            <p:ph idx="3" type="title"/>
          </p:nvPr>
        </p:nvSpPr>
        <p:spPr>
          <a:xfrm>
            <a:off x="720000" y="2442725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0" name="Google Shape;260;p29"/>
          <p:cNvSpPr txBox="1"/>
          <p:nvPr>
            <p:ph idx="4" type="title"/>
          </p:nvPr>
        </p:nvSpPr>
        <p:spPr>
          <a:xfrm>
            <a:off x="4054600" y="133675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29"/>
          <p:cNvSpPr txBox="1"/>
          <p:nvPr>
            <p:ph idx="5" type="title"/>
          </p:nvPr>
        </p:nvSpPr>
        <p:spPr>
          <a:xfrm>
            <a:off x="4054600" y="2442725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2" name="Google Shape;262;p29"/>
          <p:cNvSpPr txBox="1"/>
          <p:nvPr>
            <p:ph idx="1" type="subTitle"/>
          </p:nvPr>
        </p:nvSpPr>
        <p:spPr>
          <a:xfrm>
            <a:off x="720000" y="1864450"/>
            <a:ext cx="204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3" name="Google Shape;263;p29"/>
          <p:cNvSpPr txBox="1"/>
          <p:nvPr>
            <p:ph idx="6" type="subTitle"/>
          </p:nvPr>
        </p:nvSpPr>
        <p:spPr>
          <a:xfrm>
            <a:off x="4049050" y="186445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264" name="Google Shape;264;p29"/>
          <p:cNvSpPr txBox="1"/>
          <p:nvPr>
            <p:ph idx="7" type="subTitle"/>
          </p:nvPr>
        </p:nvSpPr>
        <p:spPr>
          <a:xfrm>
            <a:off x="720000" y="2970425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265" name="Google Shape;265;p29"/>
          <p:cNvSpPr txBox="1"/>
          <p:nvPr>
            <p:ph idx="8" type="subTitle"/>
          </p:nvPr>
        </p:nvSpPr>
        <p:spPr>
          <a:xfrm>
            <a:off x="4049050" y="2970425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analyzing</a:t>
            </a:r>
            <a:endParaRPr/>
          </a:p>
        </p:txBody>
      </p:sp>
      <p:sp>
        <p:nvSpPr>
          <p:cNvPr id="266" name="Google Shape;266;p29"/>
          <p:cNvSpPr txBox="1"/>
          <p:nvPr>
            <p:ph idx="9" type="title"/>
          </p:nvPr>
        </p:nvSpPr>
        <p:spPr>
          <a:xfrm>
            <a:off x="720000" y="354870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7" name="Google Shape;267;p29"/>
          <p:cNvSpPr txBox="1"/>
          <p:nvPr>
            <p:ph idx="13" type="title"/>
          </p:nvPr>
        </p:nvSpPr>
        <p:spPr>
          <a:xfrm>
            <a:off x="4054600" y="354870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8" name="Google Shape;268;p29"/>
          <p:cNvSpPr txBox="1"/>
          <p:nvPr>
            <p:ph idx="14" type="subTitle"/>
          </p:nvPr>
        </p:nvSpPr>
        <p:spPr>
          <a:xfrm>
            <a:off x="720000" y="407640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269" name="Google Shape;269;p29"/>
          <p:cNvSpPr txBox="1"/>
          <p:nvPr>
            <p:ph idx="15" type="subTitle"/>
          </p:nvPr>
        </p:nvSpPr>
        <p:spPr>
          <a:xfrm>
            <a:off x="4049050" y="4076400"/>
            <a:ext cx="28707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6840236" y="1112100"/>
            <a:ext cx="2046000" cy="3819900"/>
          </a:xfrm>
          <a:prstGeom prst="round2DiagRect">
            <a:avLst>
              <a:gd fmla="val 34828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9"/>
          <p:cNvGrpSpPr/>
          <p:nvPr/>
        </p:nvGrpSpPr>
        <p:grpSpPr>
          <a:xfrm>
            <a:off x="7201696" y="1392323"/>
            <a:ext cx="1367205" cy="3198366"/>
            <a:chOff x="7267401" y="1529933"/>
            <a:chExt cx="1314114" cy="3074170"/>
          </a:xfrm>
        </p:grpSpPr>
        <p:grpSp>
          <p:nvGrpSpPr>
            <p:cNvPr id="272" name="Google Shape;272;p29"/>
            <p:cNvGrpSpPr/>
            <p:nvPr/>
          </p:nvGrpSpPr>
          <p:grpSpPr>
            <a:xfrm>
              <a:off x="7438683" y="1529933"/>
              <a:ext cx="1142832" cy="3074170"/>
              <a:chOff x="2817925" y="2324933"/>
              <a:chExt cx="354697" cy="954089"/>
            </a:xfrm>
          </p:grpSpPr>
          <p:sp>
            <p:nvSpPr>
              <p:cNvPr id="273" name="Google Shape;273;p29"/>
              <p:cNvSpPr/>
              <p:nvPr/>
            </p:nvSpPr>
            <p:spPr>
              <a:xfrm>
                <a:off x="3114840" y="2819823"/>
                <a:ext cx="42979" cy="66502"/>
              </a:xfrm>
              <a:custGeom>
                <a:rect b="b" l="l" r="r" t="t"/>
                <a:pathLst>
                  <a:path extrusionOk="0" h="2044" w="1321">
                    <a:moveTo>
                      <a:pt x="250" y="1"/>
                    </a:moveTo>
                    <a:lnTo>
                      <a:pt x="0" y="1812"/>
                    </a:lnTo>
                    <a:cubicBezTo>
                      <a:pt x="72" y="1848"/>
                      <a:pt x="152" y="1883"/>
                      <a:pt x="223" y="1919"/>
                    </a:cubicBezTo>
                    <a:cubicBezTo>
                      <a:pt x="292" y="1942"/>
                      <a:pt x="684" y="2044"/>
                      <a:pt x="844" y="2044"/>
                    </a:cubicBezTo>
                    <a:cubicBezTo>
                      <a:pt x="870" y="2044"/>
                      <a:pt x="890" y="2041"/>
                      <a:pt x="901" y="2035"/>
                    </a:cubicBezTo>
                    <a:cubicBezTo>
                      <a:pt x="982" y="1999"/>
                      <a:pt x="1267" y="1401"/>
                      <a:pt x="1294" y="1312"/>
                    </a:cubicBezTo>
                    <a:cubicBezTo>
                      <a:pt x="1321" y="1214"/>
                      <a:pt x="1214" y="46"/>
                      <a:pt x="1214" y="46"/>
                    </a:cubicBezTo>
                    <a:cubicBezTo>
                      <a:pt x="1161" y="60"/>
                      <a:pt x="1083" y="65"/>
                      <a:pt x="994" y="65"/>
                    </a:cubicBezTo>
                    <a:cubicBezTo>
                      <a:pt x="689" y="65"/>
                      <a:pt x="250" y="1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3113376" y="2818684"/>
                <a:ext cx="45614" cy="68812"/>
              </a:xfrm>
              <a:custGeom>
                <a:rect b="b" l="l" r="r" t="t"/>
                <a:pathLst>
                  <a:path extrusionOk="0" h="2115" w="1402">
                    <a:moveTo>
                      <a:pt x="331" y="81"/>
                    </a:moveTo>
                    <a:cubicBezTo>
                      <a:pt x="443" y="94"/>
                      <a:pt x="785" y="136"/>
                      <a:pt x="1040" y="136"/>
                    </a:cubicBezTo>
                    <a:cubicBezTo>
                      <a:pt x="1110" y="136"/>
                      <a:pt x="1173" y="133"/>
                      <a:pt x="1223" y="125"/>
                    </a:cubicBezTo>
                    <a:cubicBezTo>
                      <a:pt x="1268" y="571"/>
                      <a:pt x="1321" y="1267"/>
                      <a:pt x="1303" y="1329"/>
                    </a:cubicBezTo>
                    <a:cubicBezTo>
                      <a:pt x="1268" y="1445"/>
                      <a:pt x="991" y="2007"/>
                      <a:pt x="929" y="2043"/>
                    </a:cubicBezTo>
                    <a:cubicBezTo>
                      <a:pt x="922" y="2046"/>
                      <a:pt x="912" y="2047"/>
                      <a:pt x="898" y="2047"/>
                    </a:cubicBezTo>
                    <a:cubicBezTo>
                      <a:pt x="775" y="2047"/>
                      <a:pt x="390" y="1950"/>
                      <a:pt x="286" y="1918"/>
                    </a:cubicBezTo>
                    <a:cubicBezTo>
                      <a:pt x="215" y="1891"/>
                      <a:pt x="143" y="1856"/>
                      <a:pt x="81" y="1820"/>
                    </a:cubicBezTo>
                    <a:lnTo>
                      <a:pt x="331" y="81"/>
                    </a:lnTo>
                    <a:close/>
                    <a:moveTo>
                      <a:pt x="304" y="0"/>
                    </a:moveTo>
                    <a:cubicBezTo>
                      <a:pt x="295" y="0"/>
                      <a:pt x="286" y="0"/>
                      <a:pt x="277" y="9"/>
                    </a:cubicBezTo>
                    <a:cubicBezTo>
                      <a:pt x="268" y="9"/>
                      <a:pt x="268" y="18"/>
                      <a:pt x="259" y="36"/>
                    </a:cubicBezTo>
                    <a:lnTo>
                      <a:pt x="10" y="1838"/>
                    </a:lnTo>
                    <a:cubicBezTo>
                      <a:pt x="1" y="1856"/>
                      <a:pt x="10" y="1865"/>
                      <a:pt x="27" y="1874"/>
                    </a:cubicBezTo>
                    <a:cubicBezTo>
                      <a:pt x="99" y="1918"/>
                      <a:pt x="179" y="1954"/>
                      <a:pt x="259" y="1990"/>
                    </a:cubicBezTo>
                    <a:cubicBezTo>
                      <a:pt x="268" y="1990"/>
                      <a:pt x="705" y="2114"/>
                      <a:pt x="893" y="2114"/>
                    </a:cubicBezTo>
                    <a:cubicBezTo>
                      <a:pt x="920" y="2114"/>
                      <a:pt x="937" y="2114"/>
                      <a:pt x="964" y="2106"/>
                    </a:cubicBezTo>
                    <a:cubicBezTo>
                      <a:pt x="1062" y="2052"/>
                      <a:pt x="1348" y="1454"/>
                      <a:pt x="1375" y="1356"/>
                    </a:cubicBezTo>
                    <a:cubicBezTo>
                      <a:pt x="1401" y="1258"/>
                      <a:pt x="1312" y="268"/>
                      <a:pt x="1294" y="72"/>
                    </a:cubicBezTo>
                    <a:cubicBezTo>
                      <a:pt x="1294" y="63"/>
                      <a:pt x="1285" y="54"/>
                      <a:pt x="1276" y="45"/>
                    </a:cubicBezTo>
                    <a:cubicBezTo>
                      <a:pt x="1270" y="45"/>
                      <a:pt x="1265" y="41"/>
                      <a:pt x="1259" y="41"/>
                    </a:cubicBezTo>
                    <a:cubicBezTo>
                      <a:pt x="1256" y="41"/>
                      <a:pt x="1253" y="42"/>
                      <a:pt x="1250" y="45"/>
                    </a:cubicBezTo>
                    <a:cubicBezTo>
                      <a:pt x="1199" y="59"/>
                      <a:pt x="1124" y="64"/>
                      <a:pt x="1037" y="64"/>
                    </a:cubicBezTo>
                    <a:cubicBezTo>
                      <a:pt x="740" y="64"/>
                      <a:pt x="311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3117735" y="2843639"/>
                <a:ext cx="28175" cy="30518"/>
              </a:xfrm>
              <a:custGeom>
                <a:rect b="b" l="l" r="r" t="t"/>
                <a:pathLst>
                  <a:path extrusionOk="0" h="938" w="866">
                    <a:moveTo>
                      <a:pt x="438" y="0"/>
                    </a:moveTo>
                    <a:cubicBezTo>
                      <a:pt x="420" y="9"/>
                      <a:pt x="411" y="27"/>
                      <a:pt x="411" y="54"/>
                    </a:cubicBezTo>
                    <a:cubicBezTo>
                      <a:pt x="420" y="81"/>
                      <a:pt x="518" y="357"/>
                      <a:pt x="616" y="446"/>
                    </a:cubicBezTo>
                    <a:cubicBezTo>
                      <a:pt x="670" y="491"/>
                      <a:pt x="723" y="536"/>
                      <a:pt x="786" y="571"/>
                    </a:cubicBezTo>
                    <a:lnTo>
                      <a:pt x="768" y="857"/>
                    </a:lnTo>
                    <a:lnTo>
                      <a:pt x="54" y="661"/>
                    </a:lnTo>
                    <a:cubicBezTo>
                      <a:pt x="36" y="661"/>
                      <a:pt x="9" y="669"/>
                      <a:pt x="9" y="687"/>
                    </a:cubicBezTo>
                    <a:cubicBezTo>
                      <a:pt x="1" y="714"/>
                      <a:pt x="18" y="732"/>
                      <a:pt x="36" y="732"/>
                    </a:cubicBezTo>
                    <a:lnTo>
                      <a:pt x="786" y="937"/>
                    </a:lnTo>
                    <a:lnTo>
                      <a:pt x="795" y="937"/>
                    </a:lnTo>
                    <a:cubicBezTo>
                      <a:pt x="803" y="937"/>
                      <a:pt x="812" y="937"/>
                      <a:pt x="821" y="928"/>
                    </a:cubicBezTo>
                    <a:cubicBezTo>
                      <a:pt x="830" y="928"/>
                      <a:pt x="839" y="919"/>
                      <a:pt x="839" y="901"/>
                    </a:cubicBezTo>
                    <a:lnTo>
                      <a:pt x="866" y="554"/>
                    </a:lnTo>
                    <a:cubicBezTo>
                      <a:pt x="866" y="536"/>
                      <a:pt x="857" y="527"/>
                      <a:pt x="848" y="518"/>
                    </a:cubicBezTo>
                    <a:cubicBezTo>
                      <a:pt x="777" y="482"/>
                      <a:pt x="714" y="438"/>
                      <a:pt x="661" y="384"/>
                    </a:cubicBezTo>
                    <a:cubicBezTo>
                      <a:pt x="589" y="330"/>
                      <a:pt x="509" y="107"/>
                      <a:pt x="482" y="27"/>
                    </a:cubicBezTo>
                    <a:cubicBezTo>
                      <a:pt x="473" y="9"/>
                      <a:pt x="456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3113961" y="2528147"/>
                <a:ext cx="57197" cy="299745"/>
              </a:xfrm>
              <a:custGeom>
                <a:rect b="b" l="l" r="r" t="t"/>
                <a:pathLst>
                  <a:path extrusionOk="0" h="9213" w="1758">
                    <a:moveTo>
                      <a:pt x="1163" y="1"/>
                    </a:moveTo>
                    <a:cubicBezTo>
                      <a:pt x="1091" y="1"/>
                      <a:pt x="937" y="455"/>
                      <a:pt x="937" y="455"/>
                    </a:cubicBezTo>
                    <a:lnTo>
                      <a:pt x="1" y="5567"/>
                    </a:lnTo>
                    <a:lnTo>
                      <a:pt x="250" y="7057"/>
                    </a:lnTo>
                    <a:lnTo>
                      <a:pt x="357" y="9126"/>
                    </a:lnTo>
                    <a:lnTo>
                      <a:pt x="714" y="9198"/>
                    </a:lnTo>
                    <a:cubicBezTo>
                      <a:pt x="764" y="9207"/>
                      <a:pt x="813" y="9212"/>
                      <a:pt x="862" y="9212"/>
                    </a:cubicBezTo>
                    <a:cubicBezTo>
                      <a:pt x="1040" y="9212"/>
                      <a:pt x="1207" y="9149"/>
                      <a:pt x="1348" y="9037"/>
                    </a:cubicBezTo>
                    <a:cubicBezTo>
                      <a:pt x="1348" y="9037"/>
                      <a:pt x="1758" y="5656"/>
                      <a:pt x="1758" y="4978"/>
                    </a:cubicBezTo>
                    <a:cubicBezTo>
                      <a:pt x="1758" y="4291"/>
                      <a:pt x="1178" y="9"/>
                      <a:pt x="1178" y="9"/>
                    </a:cubicBezTo>
                    <a:cubicBezTo>
                      <a:pt x="1174" y="4"/>
                      <a:pt x="1169" y="1"/>
                      <a:pt x="1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3112790" y="2526976"/>
                <a:ext cx="59832" cy="302185"/>
              </a:xfrm>
              <a:custGeom>
                <a:rect b="b" l="l" r="r" t="t"/>
                <a:pathLst>
                  <a:path extrusionOk="0" h="9288" w="1839">
                    <a:moveTo>
                      <a:pt x="1178" y="90"/>
                    </a:moveTo>
                    <a:cubicBezTo>
                      <a:pt x="1241" y="536"/>
                      <a:pt x="1758" y="4372"/>
                      <a:pt x="1758" y="5005"/>
                    </a:cubicBezTo>
                    <a:cubicBezTo>
                      <a:pt x="1758" y="5657"/>
                      <a:pt x="1375" y="8806"/>
                      <a:pt x="1348" y="9055"/>
                    </a:cubicBezTo>
                    <a:cubicBezTo>
                      <a:pt x="1213" y="9155"/>
                      <a:pt x="1050" y="9209"/>
                      <a:pt x="885" y="9209"/>
                    </a:cubicBezTo>
                    <a:cubicBezTo>
                      <a:pt x="843" y="9209"/>
                      <a:pt x="801" y="9205"/>
                      <a:pt x="759" y="9198"/>
                    </a:cubicBezTo>
                    <a:lnTo>
                      <a:pt x="429" y="9136"/>
                    </a:lnTo>
                    <a:lnTo>
                      <a:pt x="322" y="7093"/>
                    </a:lnTo>
                    <a:lnTo>
                      <a:pt x="72" y="5603"/>
                    </a:lnTo>
                    <a:lnTo>
                      <a:pt x="1000" y="509"/>
                    </a:lnTo>
                    <a:cubicBezTo>
                      <a:pt x="1045" y="366"/>
                      <a:pt x="1107" y="224"/>
                      <a:pt x="1178" y="90"/>
                    </a:cubicBezTo>
                    <a:close/>
                    <a:moveTo>
                      <a:pt x="1187" y="1"/>
                    </a:moveTo>
                    <a:cubicBezTo>
                      <a:pt x="1107" y="18"/>
                      <a:pt x="1009" y="268"/>
                      <a:pt x="938" y="491"/>
                    </a:cubicBezTo>
                    <a:lnTo>
                      <a:pt x="1" y="5594"/>
                    </a:lnTo>
                    <a:cubicBezTo>
                      <a:pt x="1" y="5603"/>
                      <a:pt x="1" y="5603"/>
                      <a:pt x="1" y="5612"/>
                    </a:cubicBezTo>
                    <a:lnTo>
                      <a:pt x="251" y="7093"/>
                    </a:lnTo>
                    <a:lnTo>
                      <a:pt x="358" y="9162"/>
                    </a:lnTo>
                    <a:cubicBezTo>
                      <a:pt x="358" y="9180"/>
                      <a:pt x="367" y="9198"/>
                      <a:pt x="384" y="9198"/>
                    </a:cubicBezTo>
                    <a:lnTo>
                      <a:pt x="750" y="9270"/>
                    </a:lnTo>
                    <a:cubicBezTo>
                      <a:pt x="795" y="9278"/>
                      <a:pt x="839" y="9287"/>
                      <a:pt x="893" y="9287"/>
                    </a:cubicBezTo>
                    <a:cubicBezTo>
                      <a:pt x="1080" y="9287"/>
                      <a:pt x="1259" y="9216"/>
                      <a:pt x="1410" y="9100"/>
                    </a:cubicBezTo>
                    <a:cubicBezTo>
                      <a:pt x="1419" y="9100"/>
                      <a:pt x="1419" y="9091"/>
                      <a:pt x="1419" y="9082"/>
                    </a:cubicBezTo>
                    <a:cubicBezTo>
                      <a:pt x="1428" y="9047"/>
                      <a:pt x="1839" y="5692"/>
                      <a:pt x="1839" y="5014"/>
                    </a:cubicBezTo>
                    <a:cubicBezTo>
                      <a:pt x="1839" y="4336"/>
                      <a:pt x="1277" y="215"/>
                      <a:pt x="1250" y="45"/>
                    </a:cubicBezTo>
                    <a:cubicBezTo>
                      <a:pt x="1250" y="36"/>
                      <a:pt x="1250" y="36"/>
                      <a:pt x="1241" y="27"/>
                    </a:cubicBezTo>
                    <a:cubicBezTo>
                      <a:pt x="1232" y="10"/>
                      <a:pt x="1214" y="1"/>
                      <a:pt x="1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127301" y="2805866"/>
                <a:ext cx="30518" cy="9370"/>
              </a:xfrm>
              <a:custGeom>
                <a:rect b="b" l="l" r="r" t="t"/>
                <a:pathLst>
                  <a:path extrusionOk="0" h="288" w="938">
                    <a:moveTo>
                      <a:pt x="901" y="0"/>
                    </a:moveTo>
                    <a:cubicBezTo>
                      <a:pt x="892" y="0"/>
                      <a:pt x="883" y="3"/>
                      <a:pt x="875" y="11"/>
                    </a:cubicBezTo>
                    <a:cubicBezTo>
                      <a:pt x="686" y="171"/>
                      <a:pt x="505" y="216"/>
                      <a:pt x="361" y="216"/>
                    </a:cubicBezTo>
                    <a:cubicBezTo>
                      <a:pt x="185" y="216"/>
                      <a:pt x="64" y="149"/>
                      <a:pt x="54" y="144"/>
                    </a:cubicBezTo>
                    <a:cubicBezTo>
                      <a:pt x="37" y="144"/>
                      <a:pt x="19" y="144"/>
                      <a:pt x="10" y="162"/>
                    </a:cubicBezTo>
                    <a:cubicBezTo>
                      <a:pt x="1" y="180"/>
                      <a:pt x="1" y="198"/>
                      <a:pt x="19" y="216"/>
                    </a:cubicBezTo>
                    <a:cubicBezTo>
                      <a:pt x="126" y="260"/>
                      <a:pt x="242" y="287"/>
                      <a:pt x="358" y="287"/>
                    </a:cubicBezTo>
                    <a:cubicBezTo>
                      <a:pt x="563" y="287"/>
                      <a:pt x="768" y="207"/>
                      <a:pt x="929" y="64"/>
                    </a:cubicBezTo>
                    <a:cubicBezTo>
                      <a:pt x="938" y="46"/>
                      <a:pt x="938" y="28"/>
                      <a:pt x="929" y="11"/>
                    </a:cubicBezTo>
                    <a:cubicBezTo>
                      <a:pt x="924" y="5"/>
                      <a:pt x="912" y="0"/>
                      <a:pt x="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126455" y="2681191"/>
                <a:ext cx="18610" cy="26939"/>
              </a:xfrm>
              <a:custGeom>
                <a:rect b="b" l="l" r="r" t="t"/>
                <a:pathLst>
                  <a:path extrusionOk="0" h="828" w="572">
                    <a:moveTo>
                      <a:pt x="49" y="1"/>
                    </a:moveTo>
                    <a:cubicBezTo>
                      <a:pt x="42" y="1"/>
                      <a:pt x="34" y="3"/>
                      <a:pt x="27" y="7"/>
                    </a:cubicBezTo>
                    <a:cubicBezTo>
                      <a:pt x="9" y="16"/>
                      <a:pt x="0" y="42"/>
                      <a:pt x="18" y="60"/>
                    </a:cubicBezTo>
                    <a:cubicBezTo>
                      <a:pt x="27" y="78"/>
                      <a:pt x="393" y="667"/>
                      <a:pt x="500" y="818"/>
                    </a:cubicBezTo>
                    <a:cubicBezTo>
                      <a:pt x="509" y="827"/>
                      <a:pt x="518" y="827"/>
                      <a:pt x="527" y="827"/>
                    </a:cubicBezTo>
                    <a:cubicBezTo>
                      <a:pt x="535" y="827"/>
                      <a:pt x="544" y="827"/>
                      <a:pt x="553" y="818"/>
                    </a:cubicBezTo>
                    <a:cubicBezTo>
                      <a:pt x="571" y="809"/>
                      <a:pt x="571" y="783"/>
                      <a:pt x="562" y="774"/>
                    </a:cubicBezTo>
                    <a:cubicBezTo>
                      <a:pt x="455" y="631"/>
                      <a:pt x="80" y="24"/>
                      <a:pt x="80" y="16"/>
                    </a:cubicBezTo>
                    <a:cubicBezTo>
                      <a:pt x="70" y="5"/>
                      <a:pt x="60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122973" y="2685161"/>
                <a:ext cx="22091" cy="45907"/>
              </a:xfrm>
              <a:custGeom>
                <a:rect b="b" l="l" r="r" t="t"/>
                <a:pathLst>
                  <a:path extrusionOk="0" h="1411" w="679">
                    <a:moveTo>
                      <a:pt x="36" y="1"/>
                    </a:moveTo>
                    <a:cubicBezTo>
                      <a:pt x="18" y="9"/>
                      <a:pt x="0" y="36"/>
                      <a:pt x="9" y="54"/>
                    </a:cubicBezTo>
                    <a:cubicBezTo>
                      <a:pt x="27" y="99"/>
                      <a:pt x="375" y="1107"/>
                      <a:pt x="607" y="1392"/>
                    </a:cubicBezTo>
                    <a:cubicBezTo>
                      <a:pt x="616" y="1401"/>
                      <a:pt x="625" y="1410"/>
                      <a:pt x="634" y="1410"/>
                    </a:cubicBezTo>
                    <a:cubicBezTo>
                      <a:pt x="651" y="1410"/>
                      <a:pt x="660" y="1410"/>
                      <a:pt x="660" y="1401"/>
                    </a:cubicBezTo>
                    <a:cubicBezTo>
                      <a:pt x="678" y="1383"/>
                      <a:pt x="678" y="1365"/>
                      <a:pt x="669" y="1348"/>
                    </a:cubicBezTo>
                    <a:cubicBezTo>
                      <a:pt x="446" y="1071"/>
                      <a:pt x="80" y="36"/>
                      <a:pt x="80" y="27"/>
                    </a:cubicBezTo>
                    <a:cubicBezTo>
                      <a:pt x="80" y="9"/>
                      <a:pt x="54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059693" y="3218052"/>
                <a:ext cx="49063" cy="57392"/>
              </a:xfrm>
              <a:custGeom>
                <a:rect b="b" l="l" r="r" t="t"/>
                <a:pathLst>
                  <a:path extrusionOk="0" h="1764" w="1508">
                    <a:moveTo>
                      <a:pt x="1347" y="1"/>
                    </a:moveTo>
                    <a:cubicBezTo>
                      <a:pt x="946" y="322"/>
                      <a:pt x="0" y="447"/>
                      <a:pt x="0" y="447"/>
                    </a:cubicBezTo>
                    <a:lnTo>
                      <a:pt x="54" y="1562"/>
                    </a:lnTo>
                    <a:cubicBezTo>
                      <a:pt x="152" y="1606"/>
                      <a:pt x="241" y="1651"/>
                      <a:pt x="321" y="1713"/>
                    </a:cubicBezTo>
                    <a:cubicBezTo>
                      <a:pt x="377" y="1752"/>
                      <a:pt x="434" y="1764"/>
                      <a:pt x="499" y="1764"/>
                    </a:cubicBezTo>
                    <a:cubicBezTo>
                      <a:pt x="569" y="1764"/>
                      <a:pt x="648" y="1749"/>
                      <a:pt x="741" y="1740"/>
                    </a:cubicBezTo>
                    <a:cubicBezTo>
                      <a:pt x="919" y="1731"/>
                      <a:pt x="1481" y="1588"/>
                      <a:pt x="1490" y="1330"/>
                    </a:cubicBezTo>
                    <a:cubicBezTo>
                      <a:pt x="1508" y="1071"/>
                      <a:pt x="1347" y="1"/>
                      <a:pt x="1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058522" y="3216880"/>
                <a:ext cx="51405" cy="59832"/>
              </a:xfrm>
              <a:custGeom>
                <a:rect b="b" l="l" r="r" t="t"/>
                <a:pathLst>
                  <a:path extrusionOk="0" h="1839" w="1580">
                    <a:moveTo>
                      <a:pt x="1357" y="108"/>
                    </a:moveTo>
                    <a:cubicBezTo>
                      <a:pt x="1383" y="340"/>
                      <a:pt x="1499" y="1152"/>
                      <a:pt x="1490" y="1366"/>
                    </a:cubicBezTo>
                    <a:cubicBezTo>
                      <a:pt x="1473" y="1571"/>
                      <a:pt x="982" y="1723"/>
                      <a:pt x="768" y="1740"/>
                    </a:cubicBezTo>
                    <a:lnTo>
                      <a:pt x="688" y="1749"/>
                    </a:lnTo>
                    <a:cubicBezTo>
                      <a:pt x="629" y="1757"/>
                      <a:pt x="580" y="1763"/>
                      <a:pt x="535" y="1763"/>
                    </a:cubicBezTo>
                    <a:cubicBezTo>
                      <a:pt x="476" y="1763"/>
                      <a:pt x="426" y="1753"/>
                      <a:pt x="375" y="1723"/>
                    </a:cubicBezTo>
                    <a:cubicBezTo>
                      <a:pt x="295" y="1660"/>
                      <a:pt x="215" y="1616"/>
                      <a:pt x="126" y="1580"/>
                    </a:cubicBezTo>
                    <a:lnTo>
                      <a:pt x="81" y="518"/>
                    </a:lnTo>
                    <a:cubicBezTo>
                      <a:pt x="242" y="491"/>
                      <a:pt x="973" y="367"/>
                      <a:pt x="1357" y="108"/>
                    </a:cubicBezTo>
                    <a:close/>
                    <a:moveTo>
                      <a:pt x="1392" y="1"/>
                    </a:moveTo>
                    <a:cubicBezTo>
                      <a:pt x="1383" y="1"/>
                      <a:pt x="1366" y="1"/>
                      <a:pt x="1357" y="10"/>
                    </a:cubicBezTo>
                    <a:cubicBezTo>
                      <a:pt x="973" y="322"/>
                      <a:pt x="45" y="447"/>
                      <a:pt x="36" y="447"/>
                    </a:cubicBezTo>
                    <a:cubicBezTo>
                      <a:pt x="18" y="456"/>
                      <a:pt x="1" y="465"/>
                      <a:pt x="1" y="483"/>
                    </a:cubicBezTo>
                    <a:lnTo>
                      <a:pt x="54" y="1607"/>
                    </a:lnTo>
                    <a:cubicBezTo>
                      <a:pt x="54" y="1624"/>
                      <a:pt x="63" y="1633"/>
                      <a:pt x="72" y="1642"/>
                    </a:cubicBezTo>
                    <a:cubicBezTo>
                      <a:pt x="161" y="1678"/>
                      <a:pt x="250" y="1723"/>
                      <a:pt x="340" y="1776"/>
                    </a:cubicBezTo>
                    <a:cubicBezTo>
                      <a:pt x="393" y="1821"/>
                      <a:pt x="473" y="1839"/>
                      <a:pt x="545" y="1839"/>
                    </a:cubicBezTo>
                    <a:cubicBezTo>
                      <a:pt x="598" y="1839"/>
                      <a:pt x="643" y="1830"/>
                      <a:pt x="696" y="1830"/>
                    </a:cubicBezTo>
                    <a:lnTo>
                      <a:pt x="777" y="1821"/>
                    </a:lnTo>
                    <a:cubicBezTo>
                      <a:pt x="946" y="1803"/>
                      <a:pt x="1544" y="1660"/>
                      <a:pt x="1562" y="1366"/>
                    </a:cubicBezTo>
                    <a:cubicBezTo>
                      <a:pt x="1580" y="1107"/>
                      <a:pt x="1428" y="72"/>
                      <a:pt x="1419" y="37"/>
                    </a:cubicBezTo>
                    <a:cubicBezTo>
                      <a:pt x="1419" y="19"/>
                      <a:pt x="1410" y="10"/>
                      <a:pt x="13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061124" y="3254328"/>
                <a:ext cx="47078" cy="21278"/>
              </a:xfrm>
              <a:custGeom>
                <a:rect b="b" l="l" r="r" t="t"/>
                <a:pathLst>
                  <a:path extrusionOk="0" h="654" w="1447">
                    <a:moveTo>
                      <a:pt x="1437" y="1"/>
                    </a:moveTo>
                    <a:cubicBezTo>
                      <a:pt x="1241" y="170"/>
                      <a:pt x="1009" y="286"/>
                      <a:pt x="759" y="357"/>
                    </a:cubicBezTo>
                    <a:cubicBezTo>
                      <a:pt x="680" y="371"/>
                      <a:pt x="601" y="378"/>
                      <a:pt x="522" y="378"/>
                    </a:cubicBezTo>
                    <a:cubicBezTo>
                      <a:pt x="344" y="378"/>
                      <a:pt x="168" y="342"/>
                      <a:pt x="1" y="268"/>
                    </a:cubicBezTo>
                    <a:lnTo>
                      <a:pt x="1" y="268"/>
                    </a:lnTo>
                    <a:lnTo>
                      <a:pt x="10" y="456"/>
                    </a:lnTo>
                    <a:cubicBezTo>
                      <a:pt x="99" y="491"/>
                      <a:pt x="197" y="545"/>
                      <a:pt x="277" y="598"/>
                    </a:cubicBezTo>
                    <a:cubicBezTo>
                      <a:pt x="338" y="640"/>
                      <a:pt x="401" y="653"/>
                      <a:pt x="473" y="653"/>
                    </a:cubicBezTo>
                    <a:cubicBezTo>
                      <a:pt x="539" y="653"/>
                      <a:pt x="612" y="643"/>
                      <a:pt x="697" y="634"/>
                    </a:cubicBezTo>
                    <a:cubicBezTo>
                      <a:pt x="866" y="616"/>
                      <a:pt x="1428" y="473"/>
                      <a:pt x="1446" y="215"/>
                    </a:cubicBezTo>
                    <a:cubicBezTo>
                      <a:pt x="1446" y="143"/>
                      <a:pt x="1446" y="72"/>
                      <a:pt x="1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3059986" y="3253157"/>
                <a:ext cx="49356" cy="23555"/>
              </a:xfrm>
              <a:custGeom>
                <a:rect b="b" l="l" r="r" t="t"/>
                <a:pathLst>
                  <a:path extrusionOk="0" h="724" w="1517">
                    <a:moveTo>
                      <a:pt x="1445" y="108"/>
                    </a:moveTo>
                    <a:cubicBezTo>
                      <a:pt x="1445" y="153"/>
                      <a:pt x="1445" y="197"/>
                      <a:pt x="1445" y="251"/>
                    </a:cubicBezTo>
                    <a:cubicBezTo>
                      <a:pt x="1428" y="456"/>
                      <a:pt x="937" y="608"/>
                      <a:pt x="723" y="625"/>
                    </a:cubicBezTo>
                    <a:lnTo>
                      <a:pt x="643" y="634"/>
                    </a:lnTo>
                    <a:cubicBezTo>
                      <a:pt x="584" y="642"/>
                      <a:pt x="535" y="648"/>
                      <a:pt x="490" y="648"/>
                    </a:cubicBezTo>
                    <a:cubicBezTo>
                      <a:pt x="431" y="648"/>
                      <a:pt x="381" y="638"/>
                      <a:pt x="330" y="608"/>
                    </a:cubicBezTo>
                    <a:cubicBezTo>
                      <a:pt x="250" y="545"/>
                      <a:pt x="170" y="501"/>
                      <a:pt x="81" y="465"/>
                    </a:cubicBezTo>
                    <a:lnTo>
                      <a:pt x="72" y="358"/>
                    </a:lnTo>
                    <a:lnTo>
                      <a:pt x="72" y="358"/>
                    </a:lnTo>
                    <a:cubicBezTo>
                      <a:pt x="225" y="422"/>
                      <a:pt x="389" y="452"/>
                      <a:pt x="553" y="452"/>
                    </a:cubicBezTo>
                    <a:cubicBezTo>
                      <a:pt x="637" y="452"/>
                      <a:pt x="721" y="444"/>
                      <a:pt x="803" y="429"/>
                    </a:cubicBezTo>
                    <a:cubicBezTo>
                      <a:pt x="1035" y="367"/>
                      <a:pt x="1258" y="260"/>
                      <a:pt x="1445" y="108"/>
                    </a:cubicBezTo>
                    <a:close/>
                    <a:moveTo>
                      <a:pt x="1481" y="1"/>
                    </a:moveTo>
                    <a:cubicBezTo>
                      <a:pt x="1472" y="1"/>
                      <a:pt x="1454" y="1"/>
                      <a:pt x="1445" y="10"/>
                    </a:cubicBezTo>
                    <a:cubicBezTo>
                      <a:pt x="1249" y="170"/>
                      <a:pt x="1026" y="286"/>
                      <a:pt x="785" y="358"/>
                    </a:cubicBezTo>
                    <a:cubicBezTo>
                      <a:pt x="707" y="372"/>
                      <a:pt x="628" y="379"/>
                      <a:pt x="550" y="379"/>
                    </a:cubicBezTo>
                    <a:cubicBezTo>
                      <a:pt x="376" y="379"/>
                      <a:pt x="204" y="345"/>
                      <a:pt x="45" y="277"/>
                    </a:cubicBezTo>
                    <a:cubicBezTo>
                      <a:pt x="40" y="273"/>
                      <a:pt x="36" y="271"/>
                      <a:pt x="30" y="271"/>
                    </a:cubicBezTo>
                    <a:cubicBezTo>
                      <a:pt x="25" y="271"/>
                      <a:pt x="18" y="273"/>
                      <a:pt x="9" y="277"/>
                    </a:cubicBezTo>
                    <a:cubicBezTo>
                      <a:pt x="0" y="286"/>
                      <a:pt x="0" y="295"/>
                      <a:pt x="0" y="304"/>
                    </a:cubicBezTo>
                    <a:lnTo>
                      <a:pt x="9" y="492"/>
                    </a:lnTo>
                    <a:cubicBezTo>
                      <a:pt x="9" y="509"/>
                      <a:pt x="18" y="518"/>
                      <a:pt x="27" y="527"/>
                    </a:cubicBezTo>
                    <a:cubicBezTo>
                      <a:pt x="116" y="563"/>
                      <a:pt x="205" y="608"/>
                      <a:pt x="295" y="661"/>
                    </a:cubicBezTo>
                    <a:cubicBezTo>
                      <a:pt x="348" y="706"/>
                      <a:pt x="428" y="724"/>
                      <a:pt x="500" y="724"/>
                    </a:cubicBezTo>
                    <a:cubicBezTo>
                      <a:pt x="544" y="724"/>
                      <a:pt x="598" y="715"/>
                      <a:pt x="651" y="715"/>
                    </a:cubicBezTo>
                    <a:lnTo>
                      <a:pt x="732" y="706"/>
                    </a:lnTo>
                    <a:cubicBezTo>
                      <a:pt x="892" y="688"/>
                      <a:pt x="1499" y="545"/>
                      <a:pt x="1517" y="251"/>
                    </a:cubicBezTo>
                    <a:cubicBezTo>
                      <a:pt x="1517" y="179"/>
                      <a:pt x="1517" y="108"/>
                      <a:pt x="1508" y="37"/>
                    </a:cubicBezTo>
                    <a:cubicBezTo>
                      <a:pt x="1508" y="19"/>
                      <a:pt x="1499" y="10"/>
                      <a:pt x="1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952588" y="3218637"/>
                <a:ext cx="123373" cy="59311"/>
              </a:xfrm>
              <a:custGeom>
                <a:rect b="b" l="l" r="r" t="t"/>
                <a:pathLst>
                  <a:path extrusionOk="0" h="1823" w="3792">
                    <a:moveTo>
                      <a:pt x="1455" y="0"/>
                    </a:moveTo>
                    <a:cubicBezTo>
                      <a:pt x="1223" y="179"/>
                      <a:pt x="964" y="330"/>
                      <a:pt x="705" y="464"/>
                    </a:cubicBezTo>
                    <a:cubicBezTo>
                      <a:pt x="384" y="607"/>
                      <a:pt x="0" y="750"/>
                      <a:pt x="63" y="964"/>
                    </a:cubicBezTo>
                    <a:cubicBezTo>
                      <a:pt x="125" y="1169"/>
                      <a:pt x="1579" y="1597"/>
                      <a:pt x="2097" y="1677"/>
                    </a:cubicBezTo>
                    <a:cubicBezTo>
                      <a:pt x="2380" y="1722"/>
                      <a:pt x="2754" y="1822"/>
                      <a:pt x="3062" y="1822"/>
                    </a:cubicBezTo>
                    <a:cubicBezTo>
                      <a:pt x="3308" y="1822"/>
                      <a:pt x="3513" y="1758"/>
                      <a:pt x="3596" y="1553"/>
                    </a:cubicBezTo>
                    <a:cubicBezTo>
                      <a:pt x="3792" y="1089"/>
                      <a:pt x="3578" y="580"/>
                      <a:pt x="3578" y="580"/>
                    </a:cubicBezTo>
                    <a:lnTo>
                      <a:pt x="14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951416" y="3217466"/>
                <a:ext cx="125715" cy="61556"/>
              </a:xfrm>
              <a:custGeom>
                <a:rect b="b" l="l" r="r" t="t"/>
                <a:pathLst>
                  <a:path extrusionOk="0" h="1892" w="3864">
                    <a:moveTo>
                      <a:pt x="1500" y="72"/>
                    </a:moveTo>
                    <a:lnTo>
                      <a:pt x="3587" y="643"/>
                    </a:lnTo>
                    <a:cubicBezTo>
                      <a:pt x="3623" y="732"/>
                      <a:pt x="3765" y="1178"/>
                      <a:pt x="3596" y="1571"/>
                    </a:cubicBezTo>
                    <a:cubicBezTo>
                      <a:pt x="3515" y="1760"/>
                      <a:pt x="3324" y="1819"/>
                      <a:pt x="3089" y="1819"/>
                    </a:cubicBezTo>
                    <a:cubicBezTo>
                      <a:pt x="2881" y="1819"/>
                      <a:pt x="2640" y="1773"/>
                      <a:pt x="2409" y="1731"/>
                    </a:cubicBezTo>
                    <a:cubicBezTo>
                      <a:pt x="2311" y="1713"/>
                      <a:pt x="2222" y="1696"/>
                      <a:pt x="2133" y="1678"/>
                    </a:cubicBezTo>
                    <a:cubicBezTo>
                      <a:pt x="1562" y="1589"/>
                      <a:pt x="188" y="1151"/>
                      <a:pt x="135" y="982"/>
                    </a:cubicBezTo>
                    <a:cubicBezTo>
                      <a:pt x="90" y="830"/>
                      <a:pt x="393" y="697"/>
                      <a:pt x="661" y="572"/>
                    </a:cubicBezTo>
                    <a:cubicBezTo>
                      <a:pt x="688" y="563"/>
                      <a:pt x="723" y="545"/>
                      <a:pt x="750" y="536"/>
                    </a:cubicBezTo>
                    <a:cubicBezTo>
                      <a:pt x="1018" y="402"/>
                      <a:pt x="1259" y="250"/>
                      <a:pt x="1500" y="72"/>
                    </a:cubicBezTo>
                    <a:close/>
                    <a:moveTo>
                      <a:pt x="1500" y="1"/>
                    </a:moveTo>
                    <a:cubicBezTo>
                      <a:pt x="1491" y="1"/>
                      <a:pt x="1482" y="1"/>
                      <a:pt x="1473" y="10"/>
                    </a:cubicBezTo>
                    <a:cubicBezTo>
                      <a:pt x="1232" y="179"/>
                      <a:pt x="982" y="331"/>
                      <a:pt x="723" y="465"/>
                    </a:cubicBezTo>
                    <a:lnTo>
                      <a:pt x="634" y="509"/>
                    </a:lnTo>
                    <a:cubicBezTo>
                      <a:pt x="322" y="643"/>
                      <a:pt x="1" y="786"/>
                      <a:pt x="63" y="1009"/>
                    </a:cubicBezTo>
                    <a:cubicBezTo>
                      <a:pt x="144" y="1250"/>
                      <a:pt x="1651" y="1678"/>
                      <a:pt x="2124" y="1749"/>
                    </a:cubicBezTo>
                    <a:cubicBezTo>
                      <a:pt x="2213" y="1767"/>
                      <a:pt x="2302" y="1785"/>
                      <a:pt x="2401" y="1803"/>
                    </a:cubicBezTo>
                    <a:cubicBezTo>
                      <a:pt x="2624" y="1856"/>
                      <a:pt x="2856" y="1883"/>
                      <a:pt x="3096" y="1892"/>
                    </a:cubicBezTo>
                    <a:cubicBezTo>
                      <a:pt x="3355" y="1892"/>
                      <a:pt x="3578" y="1821"/>
                      <a:pt x="3667" y="1598"/>
                    </a:cubicBezTo>
                    <a:cubicBezTo>
                      <a:pt x="3864" y="1125"/>
                      <a:pt x="3658" y="616"/>
                      <a:pt x="3649" y="598"/>
                    </a:cubicBezTo>
                    <a:cubicBezTo>
                      <a:pt x="3649" y="589"/>
                      <a:pt x="3641" y="581"/>
                      <a:pt x="3632" y="572"/>
                    </a:cubicBezTo>
                    <a:lnTo>
                      <a:pt x="15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954052" y="3243884"/>
                <a:ext cx="116996" cy="34064"/>
              </a:xfrm>
              <a:custGeom>
                <a:rect b="b" l="l" r="r" t="t"/>
                <a:pathLst>
                  <a:path extrusionOk="0" h="1047" w="3596">
                    <a:moveTo>
                      <a:pt x="80" y="0"/>
                    </a:moveTo>
                    <a:cubicBezTo>
                      <a:pt x="27" y="45"/>
                      <a:pt x="0" y="116"/>
                      <a:pt x="18" y="179"/>
                    </a:cubicBezTo>
                    <a:cubicBezTo>
                      <a:pt x="80" y="393"/>
                      <a:pt x="1543" y="821"/>
                      <a:pt x="2052" y="901"/>
                    </a:cubicBezTo>
                    <a:cubicBezTo>
                      <a:pt x="2335" y="946"/>
                      <a:pt x="2709" y="1046"/>
                      <a:pt x="3017" y="1046"/>
                    </a:cubicBezTo>
                    <a:cubicBezTo>
                      <a:pt x="3263" y="1046"/>
                      <a:pt x="3468" y="982"/>
                      <a:pt x="3551" y="777"/>
                    </a:cubicBezTo>
                    <a:cubicBezTo>
                      <a:pt x="3568" y="732"/>
                      <a:pt x="3586" y="678"/>
                      <a:pt x="3595" y="634"/>
                    </a:cubicBezTo>
                    <a:lnTo>
                      <a:pt x="3595" y="634"/>
                    </a:lnTo>
                    <a:cubicBezTo>
                      <a:pt x="3319" y="710"/>
                      <a:pt x="3035" y="748"/>
                      <a:pt x="2752" y="748"/>
                    </a:cubicBezTo>
                    <a:cubicBezTo>
                      <a:pt x="2469" y="748"/>
                      <a:pt x="2186" y="710"/>
                      <a:pt x="1909" y="634"/>
                    </a:cubicBezTo>
                    <a:cubicBezTo>
                      <a:pt x="1285" y="455"/>
                      <a:pt x="678" y="250"/>
                      <a:pt x="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952880" y="3242713"/>
                <a:ext cx="119599" cy="36309"/>
              </a:xfrm>
              <a:custGeom>
                <a:rect b="b" l="l" r="r" t="t"/>
                <a:pathLst>
                  <a:path extrusionOk="0" h="1116" w="3676">
                    <a:moveTo>
                      <a:pt x="134" y="81"/>
                    </a:moveTo>
                    <a:cubicBezTo>
                      <a:pt x="723" y="322"/>
                      <a:pt x="1321" y="536"/>
                      <a:pt x="1936" y="706"/>
                    </a:cubicBezTo>
                    <a:cubicBezTo>
                      <a:pt x="2217" y="780"/>
                      <a:pt x="2507" y="818"/>
                      <a:pt x="2798" y="818"/>
                    </a:cubicBezTo>
                    <a:cubicBezTo>
                      <a:pt x="3063" y="818"/>
                      <a:pt x="3328" y="787"/>
                      <a:pt x="3587" y="723"/>
                    </a:cubicBezTo>
                    <a:lnTo>
                      <a:pt x="3587" y="723"/>
                    </a:lnTo>
                    <a:cubicBezTo>
                      <a:pt x="3578" y="750"/>
                      <a:pt x="3569" y="777"/>
                      <a:pt x="3560" y="795"/>
                    </a:cubicBezTo>
                    <a:cubicBezTo>
                      <a:pt x="3479" y="984"/>
                      <a:pt x="3286" y="1043"/>
                      <a:pt x="3049" y="1043"/>
                    </a:cubicBezTo>
                    <a:cubicBezTo>
                      <a:pt x="2841" y="1043"/>
                      <a:pt x="2599" y="997"/>
                      <a:pt x="2373" y="955"/>
                    </a:cubicBezTo>
                    <a:cubicBezTo>
                      <a:pt x="2275" y="937"/>
                      <a:pt x="2186" y="920"/>
                      <a:pt x="2097" y="902"/>
                    </a:cubicBezTo>
                    <a:cubicBezTo>
                      <a:pt x="1526" y="813"/>
                      <a:pt x="143" y="375"/>
                      <a:pt x="99" y="206"/>
                    </a:cubicBezTo>
                    <a:cubicBezTo>
                      <a:pt x="81" y="161"/>
                      <a:pt x="99" y="108"/>
                      <a:pt x="134" y="81"/>
                    </a:cubicBezTo>
                    <a:close/>
                    <a:moveTo>
                      <a:pt x="134" y="1"/>
                    </a:moveTo>
                    <a:cubicBezTo>
                      <a:pt x="125" y="1"/>
                      <a:pt x="107" y="1"/>
                      <a:pt x="99" y="10"/>
                    </a:cubicBezTo>
                    <a:cubicBezTo>
                      <a:pt x="27" y="63"/>
                      <a:pt x="0" y="152"/>
                      <a:pt x="18" y="233"/>
                    </a:cubicBezTo>
                    <a:cubicBezTo>
                      <a:pt x="99" y="474"/>
                      <a:pt x="1606" y="902"/>
                      <a:pt x="2079" y="973"/>
                    </a:cubicBezTo>
                    <a:cubicBezTo>
                      <a:pt x="2168" y="991"/>
                      <a:pt x="2257" y="1009"/>
                      <a:pt x="2356" y="1027"/>
                    </a:cubicBezTo>
                    <a:cubicBezTo>
                      <a:pt x="2579" y="1080"/>
                      <a:pt x="2811" y="1107"/>
                      <a:pt x="3051" y="1116"/>
                    </a:cubicBezTo>
                    <a:cubicBezTo>
                      <a:pt x="3310" y="1116"/>
                      <a:pt x="3533" y="1045"/>
                      <a:pt x="3622" y="830"/>
                    </a:cubicBezTo>
                    <a:cubicBezTo>
                      <a:pt x="3640" y="777"/>
                      <a:pt x="3658" y="732"/>
                      <a:pt x="3667" y="679"/>
                    </a:cubicBezTo>
                    <a:cubicBezTo>
                      <a:pt x="3676" y="670"/>
                      <a:pt x="3667" y="652"/>
                      <a:pt x="3658" y="643"/>
                    </a:cubicBezTo>
                    <a:cubicBezTo>
                      <a:pt x="3649" y="634"/>
                      <a:pt x="3640" y="634"/>
                      <a:pt x="3622" y="634"/>
                    </a:cubicBezTo>
                    <a:cubicBezTo>
                      <a:pt x="3350" y="710"/>
                      <a:pt x="3069" y="748"/>
                      <a:pt x="2788" y="748"/>
                    </a:cubicBezTo>
                    <a:cubicBezTo>
                      <a:pt x="2507" y="748"/>
                      <a:pt x="2226" y="710"/>
                      <a:pt x="1954" y="634"/>
                    </a:cubicBezTo>
                    <a:cubicBezTo>
                      <a:pt x="1339" y="465"/>
                      <a:pt x="732" y="25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943868" y="2754525"/>
                <a:ext cx="186100" cy="494142"/>
              </a:xfrm>
              <a:custGeom>
                <a:rect b="b" l="l" r="r" t="t"/>
                <a:pathLst>
                  <a:path extrusionOk="0" h="15188" w="5720">
                    <a:moveTo>
                      <a:pt x="5719" y="1"/>
                    </a:moveTo>
                    <a:lnTo>
                      <a:pt x="215" y="206"/>
                    </a:lnTo>
                    <a:cubicBezTo>
                      <a:pt x="72" y="1375"/>
                      <a:pt x="1" y="2552"/>
                      <a:pt x="1" y="3730"/>
                    </a:cubicBezTo>
                    <a:cubicBezTo>
                      <a:pt x="1" y="5585"/>
                      <a:pt x="500" y="8538"/>
                      <a:pt x="625" y="9029"/>
                    </a:cubicBezTo>
                    <a:cubicBezTo>
                      <a:pt x="741" y="9510"/>
                      <a:pt x="1580" y="12508"/>
                      <a:pt x="1616" y="12624"/>
                    </a:cubicBezTo>
                    <a:cubicBezTo>
                      <a:pt x="1651" y="12749"/>
                      <a:pt x="1758" y="13962"/>
                      <a:pt x="1758" y="13962"/>
                    </a:cubicBezTo>
                    <a:cubicBezTo>
                      <a:pt x="1758" y="13962"/>
                      <a:pt x="1571" y="14087"/>
                      <a:pt x="1571" y="14185"/>
                    </a:cubicBezTo>
                    <a:cubicBezTo>
                      <a:pt x="1571" y="14283"/>
                      <a:pt x="1598" y="14444"/>
                      <a:pt x="1598" y="14444"/>
                    </a:cubicBezTo>
                    <a:cubicBezTo>
                      <a:pt x="1598" y="14444"/>
                      <a:pt x="2178" y="14890"/>
                      <a:pt x="2624" y="15095"/>
                    </a:cubicBezTo>
                    <a:cubicBezTo>
                      <a:pt x="2782" y="15165"/>
                      <a:pt x="2984" y="15187"/>
                      <a:pt x="3179" y="15187"/>
                    </a:cubicBezTo>
                    <a:cubicBezTo>
                      <a:pt x="3533" y="15187"/>
                      <a:pt x="3864" y="15113"/>
                      <a:pt x="3864" y="15113"/>
                    </a:cubicBezTo>
                    <a:cubicBezTo>
                      <a:pt x="4042" y="15104"/>
                      <a:pt x="4220" y="15059"/>
                      <a:pt x="4390" y="14988"/>
                    </a:cubicBezTo>
                    <a:cubicBezTo>
                      <a:pt x="4667" y="14872"/>
                      <a:pt x="4890" y="14729"/>
                      <a:pt x="4970" y="14506"/>
                    </a:cubicBezTo>
                    <a:cubicBezTo>
                      <a:pt x="5050" y="14283"/>
                      <a:pt x="5050" y="13917"/>
                      <a:pt x="5050" y="13739"/>
                    </a:cubicBezTo>
                    <a:cubicBezTo>
                      <a:pt x="5050" y="13552"/>
                      <a:pt x="4872" y="11072"/>
                      <a:pt x="4809" y="9992"/>
                    </a:cubicBezTo>
                    <a:cubicBezTo>
                      <a:pt x="4756" y="8922"/>
                      <a:pt x="4631" y="8038"/>
                      <a:pt x="4631" y="8038"/>
                    </a:cubicBezTo>
                    <a:cubicBezTo>
                      <a:pt x="4631" y="8038"/>
                      <a:pt x="5452" y="3587"/>
                      <a:pt x="5514" y="2873"/>
                    </a:cubicBezTo>
                    <a:cubicBezTo>
                      <a:pt x="5585" y="2168"/>
                      <a:pt x="5675" y="250"/>
                      <a:pt x="5675" y="250"/>
                    </a:cubicBezTo>
                    <a:lnTo>
                      <a:pt x="57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42437" y="2753647"/>
                <a:ext cx="188670" cy="496419"/>
              </a:xfrm>
              <a:custGeom>
                <a:rect b="b" l="l" r="r" t="t"/>
                <a:pathLst>
                  <a:path extrusionOk="0" h="15258" w="5799">
                    <a:moveTo>
                      <a:pt x="5719" y="72"/>
                    </a:moveTo>
                    <a:lnTo>
                      <a:pt x="5683" y="277"/>
                    </a:lnTo>
                    <a:cubicBezTo>
                      <a:pt x="5683" y="295"/>
                      <a:pt x="5594" y="2204"/>
                      <a:pt x="5522" y="2900"/>
                    </a:cubicBezTo>
                    <a:cubicBezTo>
                      <a:pt x="5460" y="3605"/>
                      <a:pt x="4639" y="8012"/>
                      <a:pt x="4630" y="8057"/>
                    </a:cubicBezTo>
                    <a:cubicBezTo>
                      <a:pt x="4630" y="8065"/>
                      <a:pt x="4630" y="8065"/>
                      <a:pt x="4630" y="8065"/>
                    </a:cubicBezTo>
                    <a:cubicBezTo>
                      <a:pt x="4639" y="8074"/>
                      <a:pt x="4755" y="8967"/>
                      <a:pt x="4818" y="10028"/>
                    </a:cubicBezTo>
                    <a:cubicBezTo>
                      <a:pt x="4844" y="10563"/>
                      <a:pt x="4907" y="11464"/>
                      <a:pt x="4960" y="12241"/>
                    </a:cubicBezTo>
                    <a:cubicBezTo>
                      <a:pt x="5014" y="13008"/>
                      <a:pt x="5058" y="13677"/>
                      <a:pt x="5058" y="13766"/>
                    </a:cubicBezTo>
                    <a:cubicBezTo>
                      <a:pt x="5058" y="13944"/>
                      <a:pt x="5058" y="14310"/>
                      <a:pt x="4978" y="14524"/>
                    </a:cubicBezTo>
                    <a:cubicBezTo>
                      <a:pt x="4916" y="14712"/>
                      <a:pt x="4746" y="14845"/>
                      <a:pt x="4416" y="14988"/>
                    </a:cubicBezTo>
                    <a:cubicBezTo>
                      <a:pt x="4256" y="15060"/>
                      <a:pt x="4077" y="15104"/>
                      <a:pt x="3899" y="15104"/>
                    </a:cubicBezTo>
                    <a:lnTo>
                      <a:pt x="3890" y="15104"/>
                    </a:lnTo>
                    <a:cubicBezTo>
                      <a:pt x="3890" y="15110"/>
                      <a:pt x="3575" y="15181"/>
                      <a:pt x="3236" y="15181"/>
                    </a:cubicBezTo>
                    <a:cubicBezTo>
                      <a:pt x="3042" y="15181"/>
                      <a:pt x="2841" y="15158"/>
                      <a:pt x="2685" y="15086"/>
                    </a:cubicBezTo>
                    <a:cubicBezTo>
                      <a:pt x="2284" y="14908"/>
                      <a:pt x="1758" y="14524"/>
                      <a:pt x="1668" y="14453"/>
                    </a:cubicBezTo>
                    <a:cubicBezTo>
                      <a:pt x="1668" y="14417"/>
                      <a:pt x="1651" y="14292"/>
                      <a:pt x="1660" y="14212"/>
                    </a:cubicBezTo>
                    <a:cubicBezTo>
                      <a:pt x="1660" y="14159"/>
                      <a:pt x="1758" y="14069"/>
                      <a:pt x="1820" y="14025"/>
                    </a:cubicBezTo>
                    <a:cubicBezTo>
                      <a:pt x="1829" y="14016"/>
                      <a:pt x="1838" y="13998"/>
                      <a:pt x="1838" y="13989"/>
                    </a:cubicBezTo>
                    <a:cubicBezTo>
                      <a:pt x="1829" y="13936"/>
                      <a:pt x="1731" y="12767"/>
                      <a:pt x="1695" y="12642"/>
                    </a:cubicBezTo>
                    <a:cubicBezTo>
                      <a:pt x="1651" y="12535"/>
                      <a:pt x="830" y="9564"/>
                      <a:pt x="705" y="9047"/>
                    </a:cubicBezTo>
                    <a:cubicBezTo>
                      <a:pt x="580" y="8574"/>
                      <a:pt x="72" y="5612"/>
                      <a:pt x="72" y="3757"/>
                    </a:cubicBezTo>
                    <a:cubicBezTo>
                      <a:pt x="81" y="2588"/>
                      <a:pt x="152" y="1428"/>
                      <a:pt x="295" y="269"/>
                    </a:cubicBezTo>
                    <a:lnTo>
                      <a:pt x="5719" y="72"/>
                    </a:lnTo>
                    <a:close/>
                    <a:moveTo>
                      <a:pt x="5763" y="1"/>
                    </a:moveTo>
                    <a:lnTo>
                      <a:pt x="259" y="197"/>
                    </a:lnTo>
                    <a:cubicBezTo>
                      <a:pt x="241" y="197"/>
                      <a:pt x="223" y="215"/>
                      <a:pt x="223" y="233"/>
                    </a:cubicBezTo>
                    <a:cubicBezTo>
                      <a:pt x="81" y="1402"/>
                      <a:pt x="9" y="2579"/>
                      <a:pt x="0" y="3757"/>
                    </a:cubicBezTo>
                    <a:cubicBezTo>
                      <a:pt x="0" y="5621"/>
                      <a:pt x="509" y="8583"/>
                      <a:pt x="634" y="9065"/>
                    </a:cubicBezTo>
                    <a:cubicBezTo>
                      <a:pt x="741" y="9529"/>
                      <a:pt x="1570" y="12517"/>
                      <a:pt x="1624" y="12669"/>
                    </a:cubicBezTo>
                    <a:cubicBezTo>
                      <a:pt x="1651" y="12758"/>
                      <a:pt x="1731" y="13623"/>
                      <a:pt x="1758" y="13971"/>
                    </a:cubicBezTo>
                    <a:cubicBezTo>
                      <a:pt x="1713" y="14007"/>
                      <a:pt x="1579" y="14114"/>
                      <a:pt x="1579" y="14212"/>
                    </a:cubicBezTo>
                    <a:cubicBezTo>
                      <a:pt x="1579" y="14319"/>
                      <a:pt x="1597" y="14471"/>
                      <a:pt x="1597" y="14480"/>
                    </a:cubicBezTo>
                    <a:cubicBezTo>
                      <a:pt x="1597" y="14489"/>
                      <a:pt x="1606" y="14498"/>
                      <a:pt x="1615" y="14506"/>
                    </a:cubicBezTo>
                    <a:cubicBezTo>
                      <a:pt x="1624" y="14506"/>
                      <a:pt x="2213" y="14953"/>
                      <a:pt x="2650" y="15158"/>
                    </a:cubicBezTo>
                    <a:cubicBezTo>
                      <a:pt x="2818" y="15222"/>
                      <a:pt x="2994" y="15257"/>
                      <a:pt x="3170" y="15257"/>
                    </a:cubicBezTo>
                    <a:cubicBezTo>
                      <a:pt x="3190" y="15257"/>
                      <a:pt x="3210" y="15257"/>
                      <a:pt x="3230" y="15256"/>
                    </a:cubicBezTo>
                    <a:cubicBezTo>
                      <a:pt x="3453" y="15256"/>
                      <a:pt x="3685" y="15229"/>
                      <a:pt x="3908" y="15184"/>
                    </a:cubicBezTo>
                    <a:cubicBezTo>
                      <a:pt x="4095" y="15176"/>
                      <a:pt x="4273" y="15131"/>
                      <a:pt x="4443" y="15060"/>
                    </a:cubicBezTo>
                    <a:cubicBezTo>
                      <a:pt x="4693" y="14953"/>
                      <a:pt x="4960" y="14810"/>
                      <a:pt x="5050" y="14551"/>
                    </a:cubicBezTo>
                    <a:cubicBezTo>
                      <a:pt x="5139" y="14328"/>
                      <a:pt x="5139" y="13953"/>
                      <a:pt x="5139" y="13775"/>
                    </a:cubicBezTo>
                    <a:cubicBezTo>
                      <a:pt x="5139" y="13677"/>
                      <a:pt x="5094" y="13017"/>
                      <a:pt x="5032" y="12232"/>
                    </a:cubicBezTo>
                    <a:cubicBezTo>
                      <a:pt x="4978" y="11447"/>
                      <a:pt x="4925" y="10563"/>
                      <a:pt x="4889" y="10028"/>
                    </a:cubicBezTo>
                    <a:cubicBezTo>
                      <a:pt x="4835" y="9011"/>
                      <a:pt x="4719" y="8146"/>
                      <a:pt x="4711" y="8065"/>
                    </a:cubicBezTo>
                    <a:cubicBezTo>
                      <a:pt x="4746" y="7887"/>
                      <a:pt x="5531" y="3614"/>
                      <a:pt x="5594" y="2909"/>
                    </a:cubicBezTo>
                    <a:cubicBezTo>
                      <a:pt x="5665" y="2213"/>
                      <a:pt x="5763" y="295"/>
                      <a:pt x="5763" y="286"/>
                    </a:cubicBezTo>
                    <a:lnTo>
                      <a:pt x="5799" y="46"/>
                    </a:lnTo>
                    <a:cubicBezTo>
                      <a:pt x="5799" y="28"/>
                      <a:pt x="5799" y="19"/>
                      <a:pt x="5790" y="10"/>
                    </a:cubicBezTo>
                    <a:cubicBezTo>
                      <a:pt x="5781" y="1"/>
                      <a:pt x="5772" y="1"/>
                      <a:pt x="5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3066363" y="3195342"/>
                <a:ext cx="4392" cy="52349"/>
              </a:xfrm>
              <a:custGeom>
                <a:rect b="b" l="l" r="r" t="t"/>
                <a:pathLst>
                  <a:path extrusionOk="0" h="1609" w="135">
                    <a:moveTo>
                      <a:pt x="46" y="0"/>
                    </a:moveTo>
                    <a:cubicBezTo>
                      <a:pt x="43" y="0"/>
                      <a:pt x="39" y="1"/>
                      <a:pt x="36" y="3"/>
                    </a:cubicBezTo>
                    <a:cubicBezTo>
                      <a:pt x="9" y="3"/>
                      <a:pt x="1" y="21"/>
                      <a:pt x="1" y="38"/>
                    </a:cubicBezTo>
                    <a:cubicBezTo>
                      <a:pt x="45" y="922"/>
                      <a:pt x="54" y="1564"/>
                      <a:pt x="54" y="1573"/>
                    </a:cubicBezTo>
                    <a:cubicBezTo>
                      <a:pt x="54" y="1591"/>
                      <a:pt x="72" y="1608"/>
                      <a:pt x="90" y="1608"/>
                    </a:cubicBezTo>
                    <a:lnTo>
                      <a:pt x="99" y="1608"/>
                    </a:lnTo>
                    <a:cubicBezTo>
                      <a:pt x="116" y="1600"/>
                      <a:pt x="134" y="1591"/>
                      <a:pt x="125" y="1564"/>
                    </a:cubicBezTo>
                    <a:cubicBezTo>
                      <a:pt x="125" y="1564"/>
                      <a:pt x="116" y="913"/>
                      <a:pt x="72" y="38"/>
                    </a:cubicBezTo>
                    <a:cubicBezTo>
                      <a:pt x="72" y="29"/>
                      <a:pt x="72" y="29"/>
                      <a:pt x="72" y="29"/>
                    </a:cubicBezTo>
                    <a:cubicBezTo>
                      <a:pt x="72" y="15"/>
                      <a:pt x="60" y="0"/>
                      <a:pt x="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3038220" y="2854245"/>
                <a:ext cx="34552" cy="328994"/>
              </a:xfrm>
              <a:custGeom>
                <a:rect b="b" l="l" r="r" t="t"/>
                <a:pathLst>
                  <a:path extrusionOk="0" h="10112" w="1062">
                    <a:moveTo>
                      <a:pt x="1022" y="1"/>
                    </a:moveTo>
                    <a:cubicBezTo>
                      <a:pt x="1018" y="1"/>
                      <a:pt x="1013" y="2"/>
                      <a:pt x="1008" y="4"/>
                    </a:cubicBezTo>
                    <a:lnTo>
                      <a:pt x="72" y="406"/>
                    </a:lnTo>
                    <a:cubicBezTo>
                      <a:pt x="63" y="415"/>
                      <a:pt x="54" y="424"/>
                      <a:pt x="54" y="442"/>
                    </a:cubicBezTo>
                    <a:cubicBezTo>
                      <a:pt x="54" y="468"/>
                      <a:pt x="36" y="3145"/>
                      <a:pt x="9" y="4064"/>
                    </a:cubicBezTo>
                    <a:cubicBezTo>
                      <a:pt x="0" y="4563"/>
                      <a:pt x="188" y="5589"/>
                      <a:pt x="375" y="6677"/>
                    </a:cubicBezTo>
                    <a:cubicBezTo>
                      <a:pt x="544" y="7623"/>
                      <a:pt x="723" y="8595"/>
                      <a:pt x="776" y="9282"/>
                    </a:cubicBezTo>
                    <a:cubicBezTo>
                      <a:pt x="803" y="9541"/>
                      <a:pt x="821" y="9809"/>
                      <a:pt x="839" y="10076"/>
                    </a:cubicBezTo>
                    <a:cubicBezTo>
                      <a:pt x="839" y="10094"/>
                      <a:pt x="857" y="10112"/>
                      <a:pt x="874" y="10112"/>
                    </a:cubicBezTo>
                    <a:cubicBezTo>
                      <a:pt x="901" y="10112"/>
                      <a:pt x="910" y="10094"/>
                      <a:pt x="910" y="10076"/>
                    </a:cubicBezTo>
                    <a:cubicBezTo>
                      <a:pt x="892" y="9800"/>
                      <a:pt x="874" y="9532"/>
                      <a:pt x="857" y="9273"/>
                    </a:cubicBezTo>
                    <a:cubicBezTo>
                      <a:pt x="794" y="8586"/>
                      <a:pt x="625" y="7605"/>
                      <a:pt x="455" y="6660"/>
                    </a:cubicBezTo>
                    <a:cubicBezTo>
                      <a:pt x="259" y="5580"/>
                      <a:pt x="72" y="4554"/>
                      <a:pt x="89" y="4064"/>
                    </a:cubicBezTo>
                    <a:cubicBezTo>
                      <a:pt x="107" y="3189"/>
                      <a:pt x="125" y="736"/>
                      <a:pt x="125" y="468"/>
                    </a:cubicBezTo>
                    <a:lnTo>
                      <a:pt x="1035" y="67"/>
                    </a:lnTo>
                    <a:cubicBezTo>
                      <a:pt x="1053" y="58"/>
                      <a:pt x="1062" y="40"/>
                      <a:pt x="1053" y="22"/>
                    </a:cubicBezTo>
                    <a:cubicBezTo>
                      <a:pt x="1046" y="9"/>
                      <a:pt x="1035" y="1"/>
                      <a:pt x="10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2938663" y="2498800"/>
                <a:ext cx="215967" cy="286601"/>
              </a:xfrm>
              <a:custGeom>
                <a:rect b="b" l="l" r="r" t="t"/>
                <a:pathLst>
                  <a:path extrusionOk="0" h="8809" w="6638">
                    <a:moveTo>
                      <a:pt x="3611" y="0"/>
                    </a:moveTo>
                    <a:cubicBezTo>
                      <a:pt x="3027" y="0"/>
                      <a:pt x="2226" y="106"/>
                      <a:pt x="1347" y="528"/>
                    </a:cubicBezTo>
                    <a:cubicBezTo>
                      <a:pt x="1347" y="528"/>
                      <a:pt x="0" y="1152"/>
                      <a:pt x="0" y="1286"/>
                    </a:cubicBezTo>
                    <a:cubicBezTo>
                      <a:pt x="0" y="1429"/>
                      <a:pt x="259" y="8325"/>
                      <a:pt x="259" y="8325"/>
                    </a:cubicBezTo>
                    <a:cubicBezTo>
                      <a:pt x="259" y="8325"/>
                      <a:pt x="18" y="8467"/>
                      <a:pt x="491" y="8583"/>
                    </a:cubicBezTo>
                    <a:cubicBezTo>
                      <a:pt x="801" y="8659"/>
                      <a:pt x="1543" y="8809"/>
                      <a:pt x="2394" y="8809"/>
                    </a:cubicBezTo>
                    <a:cubicBezTo>
                      <a:pt x="2839" y="8809"/>
                      <a:pt x="3315" y="8768"/>
                      <a:pt x="3774" y="8655"/>
                    </a:cubicBezTo>
                    <a:cubicBezTo>
                      <a:pt x="5112" y="8333"/>
                      <a:pt x="5906" y="8333"/>
                      <a:pt x="6022" y="8021"/>
                    </a:cubicBezTo>
                    <a:cubicBezTo>
                      <a:pt x="6138" y="7718"/>
                      <a:pt x="5835" y="6451"/>
                      <a:pt x="5835" y="6451"/>
                    </a:cubicBezTo>
                    <a:cubicBezTo>
                      <a:pt x="5835" y="6451"/>
                      <a:pt x="6638" y="1134"/>
                      <a:pt x="6566" y="920"/>
                    </a:cubicBezTo>
                    <a:cubicBezTo>
                      <a:pt x="6495" y="706"/>
                      <a:pt x="4568" y="108"/>
                      <a:pt x="4568" y="108"/>
                    </a:cubicBezTo>
                    <a:cubicBezTo>
                      <a:pt x="4568" y="108"/>
                      <a:pt x="4200" y="0"/>
                      <a:pt x="3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2937491" y="2497531"/>
                <a:ext cx="218310" cy="288976"/>
              </a:xfrm>
              <a:custGeom>
                <a:rect b="b" l="l" r="r" t="t"/>
                <a:pathLst>
                  <a:path extrusionOk="0" h="8882" w="6710">
                    <a:moveTo>
                      <a:pt x="3753" y="75"/>
                    </a:moveTo>
                    <a:cubicBezTo>
                      <a:pt x="4034" y="75"/>
                      <a:pt x="4314" y="110"/>
                      <a:pt x="4595" y="174"/>
                    </a:cubicBezTo>
                    <a:cubicBezTo>
                      <a:pt x="5514" y="468"/>
                      <a:pt x="6522" y="843"/>
                      <a:pt x="6566" y="968"/>
                    </a:cubicBezTo>
                    <a:cubicBezTo>
                      <a:pt x="6620" y="1129"/>
                      <a:pt x="6156" y="4349"/>
                      <a:pt x="5835" y="6481"/>
                    </a:cubicBezTo>
                    <a:cubicBezTo>
                      <a:pt x="5835" y="6490"/>
                      <a:pt x="5835" y="6490"/>
                      <a:pt x="5835" y="6499"/>
                    </a:cubicBezTo>
                    <a:cubicBezTo>
                      <a:pt x="5844" y="6508"/>
                      <a:pt x="6138" y="7757"/>
                      <a:pt x="6022" y="8051"/>
                    </a:cubicBezTo>
                    <a:cubicBezTo>
                      <a:pt x="5960" y="8230"/>
                      <a:pt x="5594" y="8301"/>
                      <a:pt x="4987" y="8408"/>
                    </a:cubicBezTo>
                    <a:cubicBezTo>
                      <a:pt x="4666" y="8471"/>
                      <a:pt x="4265" y="8542"/>
                      <a:pt x="3801" y="8658"/>
                    </a:cubicBezTo>
                    <a:cubicBezTo>
                      <a:pt x="3345" y="8769"/>
                      <a:pt x="2873" y="8809"/>
                      <a:pt x="2434" y="8809"/>
                    </a:cubicBezTo>
                    <a:cubicBezTo>
                      <a:pt x="1466" y="8809"/>
                      <a:pt x="659" y="8617"/>
                      <a:pt x="536" y="8587"/>
                    </a:cubicBezTo>
                    <a:cubicBezTo>
                      <a:pt x="304" y="8524"/>
                      <a:pt x="277" y="8480"/>
                      <a:pt x="268" y="8453"/>
                    </a:cubicBezTo>
                    <a:cubicBezTo>
                      <a:pt x="268" y="8426"/>
                      <a:pt x="304" y="8399"/>
                      <a:pt x="313" y="8390"/>
                    </a:cubicBezTo>
                    <a:cubicBezTo>
                      <a:pt x="322" y="8390"/>
                      <a:pt x="331" y="8372"/>
                      <a:pt x="331" y="8364"/>
                    </a:cubicBezTo>
                    <a:cubicBezTo>
                      <a:pt x="322" y="8292"/>
                      <a:pt x="72" y="1468"/>
                      <a:pt x="72" y="1334"/>
                    </a:cubicBezTo>
                    <a:cubicBezTo>
                      <a:pt x="99" y="1245"/>
                      <a:pt x="768" y="897"/>
                      <a:pt x="1401" y="602"/>
                    </a:cubicBezTo>
                    <a:cubicBezTo>
                      <a:pt x="2106" y="254"/>
                      <a:pt x="2873" y="76"/>
                      <a:pt x="3658" y="76"/>
                    </a:cubicBezTo>
                    <a:cubicBezTo>
                      <a:pt x="3690" y="75"/>
                      <a:pt x="3721" y="75"/>
                      <a:pt x="3753" y="75"/>
                    </a:cubicBezTo>
                    <a:close/>
                    <a:moveTo>
                      <a:pt x="3663" y="0"/>
                    </a:moveTo>
                    <a:cubicBezTo>
                      <a:pt x="3073" y="0"/>
                      <a:pt x="2258" y="107"/>
                      <a:pt x="1365" y="540"/>
                    </a:cubicBezTo>
                    <a:cubicBezTo>
                      <a:pt x="955" y="727"/>
                      <a:pt x="1" y="1191"/>
                      <a:pt x="1" y="1325"/>
                    </a:cubicBezTo>
                    <a:cubicBezTo>
                      <a:pt x="1" y="1468"/>
                      <a:pt x="233" y="7864"/>
                      <a:pt x="250" y="8346"/>
                    </a:cubicBezTo>
                    <a:cubicBezTo>
                      <a:pt x="215" y="8372"/>
                      <a:pt x="197" y="8417"/>
                      <a:pt x="197" y="8462"/>
                    </a:cubicBezTo>
                    <a:cubicBezTo>
                      <a:pt x="206" y="8542"/>
                      <a:pt x="313" y="8604"/>
                      <a:pt x="518" y="8658"/>
                    </a:cubicBezTo>
                    <a:cubicBezTo>
                      <a:pt x="1142" y="8801"/>
                      <a:pt x="1785" y="8881"/>
                      <a:pt x="2427" y="8881"/>
                    </a:cubicBezTo>
                    <a:cubicBezTo>
                      <a:pt x="2461" y="8882"/>
                      <a:pt x="2495" y="8882"/>
                      <a:pt x="2529" y="8882"/>
                    </a:cubicBezTo>
                    <a:cubicBezTo>
                      <a:pt x="2966" y="8882"/>
                      <a:pt x="3396" y="8829"/>
                      <a:pt x="3819" y="8729"/>
                    </a:cubicBezTo>
                    <a:cubicBezTo>
                      <a:pt x="4274" y="8613"/>
                      <a:pt x="4675" y="8542"/>
                      <a:pt x="4996" y="8480"/>
                    </a:cubicBezTo>
                    <a:cubicBezTo>
                      <a:pt x="5657" y="8355"/>
                      <a:pt x="6013" y="8292"/>
                      <a:pt x="6094" y="8069"/>
                    </a:cubicBezTo>
                    <a:cubicBezTo>
                      <a:pt x="6210" y="7766"/>
                      <a:pt x="5933" y="6597"/>
                      <a:pt x="5906" y="6490"/>
                    </a:cubicBezTo>
                    <a:cubicBezTo>
                      <a:pt x="5996" y="5910"/>
                      <a:pt x="6709" y="1164"/>
                      <a:pt x="6638" y="941"/>
                    </a:cubicBezTo>
                    <a:cubicBezTo>
                      <a:pt x="6558" y="727"/>
                      <a:pt x="4943" y="210"/>
                      <a:pt x="4613" y="103"/>
                    </a:cubicBezTo>
                    <a:cubicBezTo>
                      <a:pt x="4604" y="103"/>
                      <a:pt x="4241" y="0"/>
                      <a:pt x="3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2951709" y="2350213"/>
                <a:ext cx="113515" cy="148067"/>
              </a:xfrm>
              <a:custGeom>
                <a:rect b="b" l="l" r="r" t="t"/>
                <a:pathLst>
                  <a:path extrusionOk="0" h="4551" w="3489">
                    <a:moveTo>
                      <a:pt x="1786" y="1"/>
                    </a:moveTo>
                    <a:cubicBezTo>
                      <a:pt x="1430" y="1"/>
                      <a:pt x="884" y="135"/>
                      <a:pt x="884" y="135"/>
                    </a:cubicBezTo>
                    <a:cubicBezTo>
                      <a:pt x="884" y="135"/>
                      <a:pt x="322" y="1268"/>
                      <a:pt x="366" y="1410"/>
                    </a:cubicBezTo>
                    <a:lnTo>
                      <a:pt x="402" y="1544"/>
                    </a:lnTo>
                    <a:lnTo>
                      <a:pt x="1" y="2561"/>
                    </a:lnTo>
                    <a:lnTo>
                      <a:pt x="340" y="2864"/>
                    </a:lnTo>
                    <a:lnTo>
                      <a:pt x="1018" y="3578"/>
                    </a:lnTo>
                    <a:lnTo>
                      <a:pt x="1044" y="4033"/>
                    </a:lnTo>
                    <a:lnTo>
                      <a:pt x="1339" y="4078"/>
                    </a:lnTo>
                    <a:lnTo>
                      <a:pt x="1357" y="4550"/>
                    </a:lnTo>
                    <a:lnTo>
                      <a:pt x="3471" y="4194"/>
                    </a:lnTo>
                    <a:lnTo>
                      <a:pt x="3489" y="2998"/>
                    </a:lnTo>
                    <a:lnTo>
                      <a:pt x="3489" y="2998"/>
                    </a:lnTo>
                    <a:cubicBezTo>
                      <a:pt x="3489" y="2998"/>
                      <a:pt x="3326" y="3014"/>
                      <a:pt x="3121" y="3014"/>
                    </a:cubicBezTo>
                    <a:cubicBezTo>
                      <a:pt x="2814" y="3014"/>
                      <a:pt x="2411" y="2979"/>
                      <a:pt x="2320" y="2802"/>
                    </a:cubicBezTo>
                    <a:cubicBezTo>
                      <a:pt x="2160" y="2499"/>
                      <a:pt x="2597" y="1169"/>
                      <a:pt x="2615" y="768"/>
                    </a:cubicBezTo>
                    <a:cubicBezTo>
                      <a:pt x="2641" y="366"/>
                      <a:pt x="2276" y="135"/>
                      <a:pt x="1999" y="27"/>
                    </a:cubicBezTo>
                    <a:cubicBezTo>
                      <a:pt x="1946" y="9"/>
                      <a:pt x="1871" y="1"/>
                      <a:pt x="1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2950570" y="2349302"/>
                <a:ext cx="115825" cy="150442"/>
              </a:xfrm>
              <a:custGeom>
                <a:rect b="b" l="l" r="r" t="t"/>
                <a:pathLst>
                  <a:path extrusionOk="0" h="4624" w="3560">
                    <a:moveTo>
                      <a:pt x="1806" y="73"/>
                    </a:moveTo>
                    <a:cubicBezTo>
                      <a:pt x="1891" y="73"/>
                      <a:pt x="1964" y="81"/>
                      <a:pt x="2016" y="100"/>
                    </a:cubicBezTo>
                    <a:cubicBezTo>
                      <a:pt x="2159" y="145"/>
                      <a:pt x="2632" y="350"/>
                      <a:pt x="2614" y="796"/>
                    </a:cubicBezTo>
                    <a:cubicBezTo>
                      <a:pt x="2578" y="1028"/>
                      <a:pt x="2534" y="1269"/>
                      <a:pt x="2480" y="1492"/>
                    </a:cubicBezTo>
                    <a:cubicBezTo>
                      <a:pt x="2346" y="2036"/>
                      <a:pt x="2212" y="2643"/>
                      <a:pt x="2319" y="2848"/>
                    </a:cubicBezTo>
                    <a:cubicBezTo>
                      <a:pt x="2424" y="3044"/>
                      <a:pt x="2838" y="3084"/>
                      <a:pt x="3155" y="3084"/>
                    </a:cubicBezTo>
                    <a:cubicBezTo>
                      <a:pt x="3298" y="3084"/>
                      <a:pt x="3422" y="3076"/>
                      <a:pt x="3488" y="3071"/>
                    </a:cubicBezTo>
                    <a:lnTo>
                      <a:pt x="3488" y="3071"/>
                    </a:lnTo>
                    <a:lnTo>
                      <a:pt x="3470" y="4195"/>
                    </a:lnTo>
                    <a:lnTo>
                      <a:pt x="1427" y="4543"/>
                    </a:lnTo>
                    <a:lnTo>
                      <a:pt x="1410" y="4106"/>
                    </a:lnTo>
                    <a:cubicBezTo>
                      <a:pt x="1410" y="4088"/>
                      <a:pt x="1401" y="4070"/>
                      <a:pt x="1383" y="4070"/>
                    </a:cubicBezTo>
                    <a:lnTo>
                      <a:pt x="1115" y="4034"/>
                    </a:lnTo>
                    <a:lnTo>
                      <a:pt x="1088" y="3606"/>
                    </a:lnTo>
                    <a:cubicBezTo>
                      <a:pt x="1088" y="3597"/>
                      <a:pt x="1088" y="3588"/>
                      <a:pt x="1079" y="3579"/>
                    </a:cubicBezTo>
                    <a:lnTo>
                      <a:pt x="401" y="2866"/>
                    </a:lnTo>
                    <a:lnTo>
                      <a:pt x="80" y="2580"/>
                    </a:lnTo>
                    <a:lnTo>
                      <a:pt x="473" y="1590"/>
                    </a:lnTo>
                    <a:cubicBezTo>
                      <a:pt x="473" y="1581"/>
                      <a:pt x="473" y="1572"/>
                      <a:pt x="473" y="1563"/>
                    </a:cubicBezTo>
                    <a:lnTo>
                      <a:pt x="428" y="1429"/>
                    </a:lnTo>
                    <a:cubicBezTo>
                      <a:pt x="410" y="1349"/>
                      <a:pt x="669" y="742"/>
                      <a:pt x="937" y="189"/>
                    </a:cubicBezTo>
                    <a:cubicBezTo>
                      <a:pt x="1035" y="175"/>
                      <a:pt x="1496" y="73"/>
                      <a:pt x="1806" y="73"/>
                    </a:cubicBezTo>
                    <a:close/>
                    <a:moveTo>
                      <a:pt x="1809" y="0"/>
                    </a:moveTo>
                    <a:cubicBezTo>
                      <a:pt x="1452" y="0"/>
                      <a:pt x="931" y="120"/>
                      <a:pt x="910" y="127"/>
                    </a:cubicBezTo>
                    <a:cubicBezTo>
                      <a:pt x="892" y="127"/>
                      <a:pt x="883" y="136"/>
                      <a:pt x="883" y="145"/>
                    </a:cubicBezTo>
                    <a:cubicBezTo>
                      <a:pt x="785" y="341"/>
                      <a:pt x="321" y="1304"/>
                      <a:pt x="366" y="1447"/>
                    </a:cubicBezTo>
                    <a:lnTo>
                      <a:pt x="401" y="1572"/>
                    </a:lnTo>
                    <a:lnTo>
                      <a:pt x="0" y="2580"/>
                    </a:lnTo>
                    <a:cubicBezTo>
                      <a:pt x="0" y="2598"/>
                      <a:pt x="0" y="2607"/>
                      <a:pt x="18" y="2625"/>
                    </a:cubicBezTo>
                    <a:lnTo>
                      <a:pt x="348" y="2910"/>
                    </a:lnTo>
                    <a:lnTo>
                      <a:pt x="1017" y="3624"/>
                    </a:lnTo>
                    <a:lnTo>
                      <a:pt x="1044" y="4070"/>
                    </a:lnTo>
                    <a:cubicBezTo>
                      <a:pt x="1044" y="4088"/>
                      <a:pt x="1053" y="4097"/>
                      <a:pt x="1071" y="4097"/>
                    </a:cubicBezTo>
                    <a:lnTo>
                      <a:pt x="1338" y="4132"/>
                    </a:lnTo>
                    <a:lnTo>
                      <a:pt x="1356" y="4587"/>
                    </a:lnTo>
                    <a:cubicBezTo>
                      <a:pt x="1356" y="4596"/>
                      <a:pt x="1365" y="4605"/>
                      <a:pt x="1374" y="4614"/>
                    </a:cubicBezTo>
                    <a:cubicBezTo>
                      <a:pt x="1383" y="4614"/>
                      <a:pt x="1383" y="4623"/>
                      <a:pt x="1392" y="4623"/>
                    </a:cubicBezTo>
                    <a:lnTo>
                      <a:pt x="1401" y="4614"/>
                    </a:lnTo>
                    <a:lnTo>
                      <a:pt x="3515" y="4257"/>
                    </a:lnTo>
                    <a:cubicBezTo>
                      <a:pt x="3533" y="4257"/>
                      <a:pt x="3542" y="4239"/>
                      <a:pt x="3542" y="4222"/>
                    </a:cubicBezTo>
                    <a:lnTo>
                      <a:pt x="3560" y="3026"/>
                    </a:lnTo>
                    <a:cubicBezTo>
                      <a:pt x="3560" y="3017"/>
                      <a:pt x="3560" y="3008"/>
                      <a:pt x="3551" y="2999"/>
                    </a:cubicBezTo>
                    <a:cubicBezTo>
                      <a:pt x="3542" y="2990"/>
                      <a:pt x="3533" y="2990"/>
                      <a:pt x="3524" y="2990"/>
                    </a:cubicBezTo>
                    <a:cubicBezTo>
                      <a:pt x="3440" y="2999"/>
                      <a:pt x="3313" y="3006"/>
                      <a:pt x="3174" y="3006"/>
                    </a:cubicBezTo>
                    <a:cubicBezTo>
                      <a:pt x="2855" y="3006"/>
                      <a:pt x="2469" y="2967"/>
                      <a:pt x="2382" y="2812"/>
                    </a:cubicBezTo>
                    <a:cubicBezTo>
                      <a:pt x="2284" y="2634"/>
                      <a:pt x="2435" y="2009"/>
                      <a:pt x="2551" y="1510"/>
                    </a:cubicBezTo>
                    <a:cubicBezTo>
                      <a:pt x="2614" y="1278"/>
                      <a:pt x="2658" y="1037"/>
                      <a:pt x="2685" y="805"/>
                    </a:cubicBezTo>
                    <a:cubicBezTo>
                      <a:pt x="2703" y="403"/>
                      <a:pt x="2364" y="145"/>
                      <a:pt x="2043" y="29"/>
                    </a:cubicBezTo>
                    <a:cubicBezTo>
                      <a:pt x="1984" y="8"/>
                      <a:pt x="1902" y="0"/>
                      <a:pt x="1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2955190" y="2325844"/>
                <a:ext cx="145171" cy="160040"/>
              </a:xfrm>
              <a:custGeom>
                <a:rect b="b" l="l" r="r" t="t"/>
                <a:pathLst>
                  <a:path extrusionOk="0" h="4919" w="4462">
                    <a:moveTo>
                      <a:pt x="2186" y="0"/>
                    </a:moveTo>
                    <a:cubicBezTo>
                      <a:pt x="1865" y="0"/>
                      <a:pt x="1250" y="322"/>
                      <a:pt x="1250" y="322"/>
                    </a:cubicBezTo>
                    <a:cubicBezTo>
                      <a:pt x="1250" y="322"/>
                      <a:pt x="732" y="339"/>
                      <a:pt x="679" y="723"/>
                    </a:cubicBezTo>
                    <a:cubicBezTo>
                      <a:pt x="621" y="1068"/>
                      <a:pt x="905" y="1217"/>
                      <a:pt x="1026" y="1217"/>
                    </a:cubicBezTo>
                    <a:cubicBezTo>
                      <a:pt x="1037" y="1217"/>
                      <a:pt x="1046" y="1216"/>
                      <a:pt x="1053" y="1214"/>
                    </a:cubicBezTo>
                    <a:cubicBezTo>
                      <a:pt x="1069" y="1211"/>
                      <a:pt x="1102" y="1210"/>
                      <a:pt x="1148" y="1210"/>
                    </a:cubicBezTo>
                    <a:cubicBezTo>
                      <a:pt x="1390" y="1210"/>
                      <a:pt x="1962" y="1246"/>
                      <a:pt x="1812" y="1276"/>
                    </a:cubicBezTo>
                    <a:cubicBezTo>
                      <a:pt x="1633" y="1321"/>
                      <a:pt x="1134" y="1356"/>
                      <a:pt x="1116" y="1437"/>
                    </a:cubicBezTo>
                    <a:cubicBezTo>
                      <a:pt x="1089" y="1517"/>
                      <a:pt x="777" y="1918"/>
                      <a:pt x="875" y="2034"/>
                    </a:cubicBezTo>
                    <a:cubicBezTo>
                      <a:pt x="964" y="2124"/>
                      <a:pt x="1071" y="2186"/>
                      <a:pt x="1196" y="2231"/>
                    </a:cubicBezTo>
                    <a:cubicBezTo>
                      <a:pt x="1196" y="2231"/>
                      <a:pt x="1071" y="3087"/>
                      <a:pt x="955" y="3506"/>
                    </a:cubicBezTo>
                    <a:cubicBezTo>
                      <a:pt x="904" y="3678"/>
                      <a:pt x="785" y="3730"/>
                      <a:pt x="657" y="3730"/>
                    </a:cubicBezTo>
                    <a:cubicBezTo>
                      <a:pt x="472" y="3730"/>
                      <a:pt x="270" y="3620"/>
                      <a:pt x="233" y="3604"/>
                    </a:cubicBezTo>
                    <a:cubicBezTo>
                      <a:pt x="232" y="3604"/>
                      <a:pt x="230" y="3604"/>
                      <a:pt x="229" y="3604"/>
                    </a:cubicBezTo>
                    <a:cubicBezTo>
                      <a:pt x="178" y="3604"/>
                      <a:pt x="161" y="4009"/>
                      <a:pt x="161" y="4166"/>
                    </a:cubicBezTo>
                    <a:cubicBezTo>
                      <a:pt x="161" y="4327"/>
                      <a:pt x="1" y="4604"/>
                      <a:pt x="197" y="4800"/>
                    </a:cubicBezTo>
                    <a:cubicBezTo>
                      <a:pt x="279" y="4886"/>
                      <a:pt x="408" y="4918"/>
                      <a:pt x="536" y="4918"/>
                    </a:cubicBezTo>
                    <a:cubicBezTo>
                      <a:pt x="714" y="4918"/>
                      <a:pt x="891" y="4855"/>
                      <a:pt x="937" y="4782"/>
                    </a:cubicBezTo>
                    <a:cubicBezTo>
                      <a:pt x="1009" y="4666"/>
                      <a:pt x="1294" y="4309"/>
                      <a:pt x="1276" y="3988"/>
                    </a:cubicBezTo>
                    <a:cubicBezTo>
                      <a:pt x="1250" y="3667"/>
                      <a:pt x="1330" y="2668"/>
                      <a:pt x="1330" y="2668"/>
                    </a:cubicBezTo>
                    <a:cubicBezTo>
                      <a:pt x="1330" y="2668"/>
                      <a:pt x="1449" y="2548"/>
                      <a:pt x="1573" y="2548"/>
                    </a:cubicBezTo>
                    <a:cubicBezTo>
                      <a:pt x="1657" y="2548"/>
                      <a:pt x="1743" y="2604"/>
                      <a:pt x="1794" y="2793"/>
                    </a:cubicBezTo>
                    <a:cubicBezTo>
                      <a:pt x="1910" y="3248"/>
                      <a:pt x="1731" y="3747"/>
                      <a:pt x="1731" y="3747"/>
                    </a:cubicBezTo>
                    <a:cubicBezTo>
                      <a:pt x="1731" y="3747"/>
                      <a:pt x="2106" y="4202"/>
                      <a:pt x="2624" y="4265"/>
                    </a:cubicBezTo>
                    <a:cubicBezTo>
                      <a:pt x="2703" y="4273"/>
                      <a:pt x="2776" y="4277"/>
                      <a:pt x="2843" y="4277"/>
                    </a:cubicBezTo>
                    <a:cubicBezTo>
                      <a:pt x="3218" y="4277"/>
                      <a:pt x="3406" y="4144"/>
                      <a:pt x="3542" y="3819"/>
                    </a:cubicBezTo>
                    <a:cubicBezTo>
                      <a:pt x="3703" y="3444"/>
                      <a:pt x="4461" y="3114"/>
                      <a:pt x="4461" y="2231"/>
                    </a:cubicBezTo>
                    <a:cubicBezTo>
                      <a:pt x="4461" y="1356"/>
                      <a:pt x="3801" y="580"/>
                      <a:pt x="3426" y="482"/>
                    </a:cubicBezTo>
                    <a:cubicBezTo>
                      <a:pt x="3043" y="384"/>
                      <a:pt x="2311" y="366"/>
                      <a:pt x="2311" y="366"/>
                    </a:cubicBezTo>
                    <a:cubicBezTo>
                      <a:pt x="2311" y="366"/>
                      <a:pt x="2508" y="0"/>
                      <a:pt x="2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2955483" y="2324933"/>
                <a:ext cx="146310" cy="162057"/>
              </a:xfrm>
              <a:custGeom>
                <a:rect b="b" l="l" r="r" t="t"/>
                <a:pathLst>
                  <a:path extrusionOk="0" h="4981" w="4497">
                    <a:moveTo>
                      <a:pt x="2186" y="64"/>
                    </a:moveTo>
                    <a:cubicBezTo>
                      <a:pt x="2249" y="64"/>
                      <a:pt x="2293" y="82"/>
                      <a:pt x="2311" y="118"/>
                    </a:cubicBezTo>
                    <a:cubicBezTo>
                      <a:pt x="2356" y="189"/>
                      <a:pt x="2293" y="323"/>
                      <a:pt x="2267" y="367"/>
                    </a:cubicBezTo>
                    <a:cubicBezTo>
                      <a:pt x="2267" y="385"/>
                      <a:pt x="2267" y="394"/>
                      <a:pt x="2267" y="403"/>
                    </a:cubicBezTo>
                    <a:cubicBezTo>
                      <a:pt x="2276" y="421"/>
                      <a:pt x="2284" y="421"/>
                      <a:pt x="2302" y="421"/>
                    </a:cubicBezTo>
                    <a:cubicBezTo>
                      <a:pt x="2311" y="421"/>
                      <a:pt x="3043" y="448"/>
                      <a:pt x="3409" y="546"/>
                    </a:cubicBezTo>
                    <a:cubicBezTo>
                      <a:pt x="3756" y="635"/>
                      <a:pt x="4417" y="1375"/>
                      <a:pt x="4417" y="2259"/>
                    </a:cubicBezTo>
                    <a:cubicBezTo>
                      <a:pt x="4417" y="2830"/>
                      <a:pt x="4087" y="3169"/>
                      <a:pt x="3819" y="3445"/>
                    </a:cubicBezTo>
                    <a:cubicBezTo>
                      <a:pt x="3676" y="3588"/>
                      <a:pt x="3560" y="3713"/>
                      <a:pt x="3507" y="3838"/>
                    </a:cubicBezTo>
                    <a:cubicBezTo>
                      <a:pt x="3372" y="4145"/>
                      <a:pt x="3186" y="4270"/>
                      <a:pt x="2839" y="4270"/>
                    </a:cubicBezTo>
                    <a:cubicBezTo>
                      <a:pt x="2773" y="4270"/>
                      <a:pt x="2701" y="4265"/>
                      <a:pt x="2623" y="4257"/>
                    </a:cubicBezTo>
                    <a:cubicBezTo>
                      <a:pt x="2177" y="4203"/>
                      <a:pt x="1838" y="3847"/>
                      <a:pt x="1767" y="3766"/>
                    </a:cubicBezTo>
                    <a:cubicBezTo>
                      <a:pt x="1794" y="3668"/>
                      <a:pt x="1928" y="3222"/>
                      <a:pt x="1821" y="2812"/>
                    </a:cubicBezTo>
                    <a:cubicBezTo>
                      <a:pt x="1776" y="2660"/>
                      <a:pt x="1714" y="2571"/>
                      <a:pt x="1624" y="2553"/>
                    </a:cubicBezTo>
                    <a:cubicBezTo>
                      <a:pt x="1605" y="2548"/>
                      <a:pt x="1585" y="2545"/>
                      <a:pt x="1566" y="2545"/>
                    </a:cubicBezTo>
                    <a:cubicBezTo>
                      <a:pt x="1427" y="2545"/>
                      <a:pt x="1302" y="2669"/>
                      <a:pt x="1294" y="2669"/>
                    </a:cubicBezTo>
                    <a:cubicBezTo>
                      <a:pt x="1294" y="2678"/>
                      <a:pt x="1285" y="2687"/>
                      <a:pt x="1285" y="2696"/>
                    </a:cubicBezTo>
                    <a:cubicBezTo>
                      <a:pt x="1285" y="2740"/>
                      <a:pt x="1205" y="3695"/>
                      <a:pt x="1232" y="4016"/>
                    </a:cubicBezTo>
                    <a:cubicBezTo>
                      <a:pt x="1241" y="4284"/>
                      <a:pt x="1027" y="4596"/>
                      <a:pt x="928" y="4739"/>
                    </a:cubicBezTo>
                    <a:cubicBezTo>
                      <a:pt x="911" y="4765"/>
                      <a:pt x="902" y="4774"/>
                      <a:pt x="893" y="4792"/>
                    </a:cubicBezTo>
                    <a:cubicBezTo>
                      <a:pt x="866" y="4837"/>
                      <a:pt x="741" y="4890"/>
                      <a:pt x="598" y="4908"/>
                    </a:cubicBezTo>
                    <a:cubicBezTo>
                      <a:pt x="576" y="4911"/>
                      <a:pt x="554" y="4913"/>
                      <a:pt x="531" y="4913"/>
                    </a:cubicBezTo>
                    <a:cubicBezTo>
                      <a:pt x="418" y="4913"/>
                      <a:pt x="304" y="4875"/>
                      <a:pt x="215" y="4801"/>
                    </a:cubicBezTo>
                    <a:cubicBezTo>
                      <a:pt x="81" y="4676"/>
                      <a:pt x="126" y="4507"/>
                      <a:pt x="161" y="4355"/>
                    </a:cubicBezTo>
                    <a:cubicBezTo>
                      <a:pt x="170" y="4302"/>
                      <a:pt x="179" y="4248"/>
                      <a:pt x="188" y="4194"/>
                    </a:cubicBezTo>
                    <a:cubicBezTo>
                      <a:pt x="179" y="4025"/>
                      <a:pt x="197" y="3847"/>
                      <a:pt x="233" y="3677"/>
                    </a:cubicBezTo>
                    <a:lnTo>
                      <a:pt x="250" y="3686"/>
                    </a:lnTo>
                    <a:cubicBezTo>
                      <a:pt x="324" y="3720"/>
                      <a:pt x="500" y="3794"/>
                      <a:pt x="662" y="3794"/>
                    </a:cubicBezTo>
                    <a:cubicBezTo>
                      <a:pt x="715" y="3794"/>
                      <a:pt x="766" y="3786"/>
                      <a:pt x="812" y="3766"/>
                    </a:cubicBezTo>
                    <a:cubicBezTo>
                      <a:pt x="902" y="3722"/>
                      <a:pt x="964" y="3641"/>
                      <a:pt x="982" y="3543"/>
                    </a:cubicBezTo>
                    <a:cubicBezTo>
                      <a:pt x="1098" y="3124"/>
                      <a:pt x="1223" y="2268"/>
                      <a:pt x="1223" y="2259"/>
                    </a:cubicBezTo>
                    <a:cubicBezTo>
                      <a:pt x="1223" y="2241"/>
                      <a:pt x="1214" y="2232"/>
                      <a:pt x="1196" y="2223"/>
                    </a:cubicBezTo>
                    <a:cubicBezTo>
                      <a:pt x="1089" y="2178"/>
                      <a:pt x="982" y="2116"/>
                      <a:pt x="893" y="2036"/>
                    </a:cubicBezTo>
                    <a:cubicBezTo>
                      <a:pt x="839" y="1973"/>
                      <a:pt x="991" y="1732"/>
                      <a:pt x="1062" y="1616"/>
                    </a:cubicBezTo>
                    <a:cubicBezTo>
                      <a:pt x="1098" y="1572"/>
                      <a:pt x="1125" y="1518"/>
                      <a:pt x="1143" y="1465"/>
                    </a:cubicBezTo>
                    <a:cubicBezTo>
                      <a:pt x="1169" y="1429"/>
                      <a:pt x="1437" y="1393"/>
                      <a:pt x="1589" y="1367"/>
                    </a:cubicBezTo>
                    <a:cubicBezTo>
                      <a:pt x="1678" y="1358"/>
                      <a:pt x="1758" y="1349"/>
                      <a:pt x="1812" y="1331"/>
                    </a:cubicBezTo>
                    <a:cubicBezTo>
                      <a:pt x="1865" y="1322"/>
                      <a:pt x="1865" y="1295"/>
                      <a:pt x="1865" y="1277"/>
                    </a:cubicBezTo>
                    <a:cubicBezTo>
                      <a:pt x="1852" y="1214"/>
                      <a:pt x="1439" y="1204"/>
                      <a:pt x="1201" y="1204"/>
                    </a:cubicBezTo>
                    <a:cubicBezTo>
                      <a:pt x="1105" y="1204"/>
                      <a:pt x="1038" y="1206"/>
                      <a:pt x="1036" y="1206"/>
                    </a:cubicBezTo>
                    <a:cubicBezTo>
                      <a:pt x="955" y="1206"/>
                      <a:pt x="875" y="1170"/>
                      <a:pt x="812" y="1099"/>
                    </a:cubicBezTo>
                    <a:cubicBezTo>
                      <a:pt x="714" y="1010"/>
                      <a:pt x="679" y="876"/>
                      <a:pt x="705" y="751"/>
                    </a:cubicBezTo>
                    <a:cubicBezTo>
                      <a:pt x="759" y="403"/>
                      <a:pt x="1241" y="385"/>
                      <a:pt x="1250" y="385"/>
                    </a:cubicBezTo>
                    <a:lnTo>
                      <a:pt x="1267" y="385"/>
                    </a:lnTo>
                    <a:cubicBezTo>
                      <a:pt x="1267" y="376"/>
                      <a:pt x="1874" y="64"/>
                      <a:pt x="2186" y="64"/>
                    </a:cubicBezTo>
                    <a:close/>
                    <a:moveTo>
                      <a:pt x="2208" y="0"/>
                    </a:moveTo>
                    <a:cubicBezTo>
                      <a:pt x="2201" y="0"/>
                      <a:pt x="2194" y="1"/>
                      <a:pt x="2186" y="2"/>
                    </a:cubicBezTo>
                    <a:cubicBezTo>
                      <a:pt x="1874" y="2"/>
                      <a:pt x="1312" y="287"/>
                      <a:pt x="1241" y="323"/>
                    </a:cubicBezTo>
                    <a:cubicBezTo>
                      <a:pt x="1169" y="323"/>
                      <a:pt x="697" y="367"/>
                      <a:pt x="634" y="751"/>
                    </a:cubicBezTo>
                    <a:cubicBezTo>
                      <a:pt x="598" y="903"/>
                      <a:pt x="652" y="1063"/>
                      <a:pt x="759" y="1170"/>
                    </a:cubicBezTo>
                    <a:cubicBezTo>
                      <a:pt x="832" y="1244"/>
                      <a:pt x="928" y="1287"/>
                      <a:pt x="1026" y="1287"/>
                    </a:cubicBezTo>
                    <a:cubicBezTo>
                      <a:pt x="1035" y="1287"/>
                      <a:pt x="1044" y="1287"/>
                      <a:pt x="1053" y="1286"/>
                    </a:cubicBezTo>
                    <a:cubicBezTo>
                      <a:pt x="1106" y="1284"/>
                      <a:pt x="1159" y="1283"/>
                      <a:pt x="1211" y="1283"/>
                    </a:cubicBezTo>
                    <a:cubicBezTo>
                      <a:pt x="1354" y="1283"/>
                      <a:pt x="1496" y="1291"/>
                      <a:pt x="1633" y="1304"/>
                    </a:cubicBezTo>
                    <a:lnTo>
                      <a:pt x="1580" y="1313"/>
                    </a:lnTo>
                    <a:cubicBezTo>
                      <a:pt x="1250" y="1358"/>
                      <a:pt x="1089" y="1384"/>
                      <a:pt x="1071" y="1465"/>
                    </a:cubicBezTo>
                    <a:cubicBezTo>
                      <a:pt x="1053" y="1500"/>
                      <a:pt x="1027" y="1545"/>
                      <a:pt x="1000" y="1590"/>
                    </a:cubicBezTo>
                    <a:cubicBezTo>
                      <a:pt x="866" y="1804"/>
                      <a:pt x="759" y="1991"/>
                      <a:pt x="839" y="2089"/>
                    </a:cubicBezTo>
                    <a:cubicBezTo>
                      <a:pt x="928" y="2178"/>
                      <a:pt x="1027" y="2250"/>
                      <a:pt x="1143" y="2294"/>
                    </a:cubicBezTo>
                    <a:cubicBezTo>
                      <a:pt x="1089" y="2705"/>
                      <a:pt x="1009" y="3124"/>
                      <a:pt x="911" y="3534"/>
                    </a:cubicBezTo>
                    <a:cubicBezTo>
                      <a:pt x="893" y="3606"/>
                      <a:pt x="848" y="3668"/>
                      <a:pt x="777" y="3704"/>
                    </a:cubicBezTo>
                    <a:cubicBezTo>
                      <a:pt x="741" y="3721"/>
                      <a:pt x="699" y="3728"/>
                      <a:pt x="655" y="3728"/>
                    </a:cubicBezTo>
                    <a:cubicBezTo>
                      <a:pt x="515" y="3728"/>
                      <a:pt x="352" y="3657"/>
                      <a:pt x="277" y="3624"/>
                    </a:cubicBezTo>
                    <a:lnTo>
                      <a:pt x="242" y="3606"/>
                    </a:lnTo>
                    <a:cubicBezTo>
                      <a:pt x="236" y="3603"/>
                      <a:pt x="231" y="3602"/>
                      <a:pt x="226" y="3602"/>
                    </a:cubicBezTo>
                    <a:cubicBezTo>
                      <a:pt x="214" y="3602"/>
                      <a:pt x="203" y="3608"/>
                      <a:pt x="197" y="3615"/>
                    </a:cubicBezTo>
                    <a:cubicBezTo>
                      <a:pt x="117" y="3677"/>
                      <a:pt x="117" y="4177"/>
                      <a:pt x="117" y="4203"/>
                    </a:cubicBezTo>
                    <a:cubicBezTo>
                      <a:pt x="108" y="4248"/>
                      <a:pt x="99" y="4302"/>
                      <a:pt x="90" y="4346"/>
                    </a:cubicBezTo>
                    <a:cubicBezTo>
                      <a:pt x="45" y="4507"/>
                      <a:pt x="1" y="4703"/>
                      <a:pt x="161" y="4864"/>
                    </a:cubicBezTo>
                    <a:cubicBezTo>
                      <a:pt x="251" y="4937"/>
                      <a:pt x="371" y="4981"/>
                      <a:pt x="486" y="4981"/>
                    </a:cubicBezTo>
                    <a:cubicBezTo>
                      <a:pt x="497" y="4981"/>
                      <a:pt x="508" y="4980"/>
                      <a:pt x="518" y="4980"/>
                    </a:cubicBezTo>
                    <a:lnTo>
                      <a:pt x="598" y="4980"/>
                    </a:lnTo>
                    <a:cubicBezTo>
                      <a:pt x="759" y="4962"/>
                      <a:pt x="911" y="4908"/>
                      <a:pt x="955" y="4837"/>
                    </a:cubicBezTo>
                    <a:lnTo>
                      <a:pt x="982" y="4783"/>
                    </a:lnTo>
                    <a:cubicBezTo>
                      <a:pt x="1089" y="4632"/>
                      <a:pt x="1312" y="4310"/>
                      <a:pt x="1294" y="4016"/>
                    </a:cubicBezTo>
                    <a:cubicBezTo>
                      <a:pt x="1285" y="3722"/>
                      <a:pt x="1348" y="2838"/>
                      <a:pt x="1366" y="2723"/>
                    </a:cubicBezTo>
                    <a:cubicBezTo>
                      <a:pt x="1390" y="2698"/>
                      <a:pt x="1488" y="2622"/>
                      <a:pt x="1580" y="2622"/>
                    </a:cubicBezTo>
                    <a:cubicBezTo>
                      <a:pt x="1589" y="2622"/>
                      <a:pt x="1598" y="2623"/>
                      <a:pt x="1606" y="2624"/>
                    </a:cubicBezTo>
                    <a:cubicBezTo>
                      <a:pt x="1669" y="2642"/>
                      <a:pt x="1722" y="2714"/>
                      <a:pt x="1749" y="2838"/>
                    </a:cubicBezTo>
                    <a:cubicBezTo>
                      <a:pt x="1865" y="3276"/>
                      <a:pt x="1696" y="3766"/>
                      <a:pt x="1696" y="3775"/>
                    </a:cubicBezTo>
                    <a:cubicBezTo>
                      <a:pt x="1687" y="3784"/>
                      <a:pt x="1696" y="3793"/>
                      <a:pt x="1705" y="3811"/>
                    </a:cubicBezTo>
                    <a:cubicBezTo>
                      <a:pt x="1714" y="3829"/>
                      <a:pt x="2097" y="4275"/>
                      <a:pt x="2623" y="4337"/>
                    </a:cubicBezTo>
                    <a:cubicBezTo>
                      <a:pt x="2708" y="4347"/>
                      <a:pt x="2786" y="4352"/>
                      <a:pt x="2857" y="4352"/>
                    </a:cubicBezTo>
                    <a:cubicBezTo>
                      <a:pt x="3231" y="4352"/>
                      <a:pt x="3436" y="4210"/>
                      <a:pt x="3578" y="3873"/>
                    </a:cubicBezTo>
                    <a:cubicBezTo>
                      <a:pt x="3623" y="3757"/>
                      <a:pt x="3739" y="3641"/>
                      <a:pt x="3872" y="3508"/>
                    </a:cubicBezTo>
                    <a:cubicBezTo>
                      <a:pt x="4149" y="3222"/>
                      <a:pt x="4497" y="2874"/>
                      <a:pt x="4497" y="2268"/>
                    </a:cubicBezTo>
                    <a:cubicBezTo>
                      <a:pt x="4497" y="1411"/>
                      <a:pt x="3846" y="590"/>
                      <a:pt x="3426" y="483"/>
                    </a:cubicBezTo>
                    <a:cubicBezTo>
                      <a:pt x="3105" y="394"/>
                      <a:pt x="2543" y="367"/>
                      <a:pt x="2365" y="358"/>
                    </a:cubicBezTo>
                    <a:cubicBezTo>
                      <a:pt x="2392" y="296"/>
                      <a:pt x="2427" y="171"/>
                      <a:pt x="2383" y="91"/>
                    </a:cubicBezTo>
                    <a:cubicBezTo>
                      <a:pt x="2343" y="35"/>
                      <a:pt x="2274" y="0"/>
                      <a:pt x="2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2965634" y="2394851"/>
                <a:ext cx="14543" cy="5629"/>
              </a:xfrm>
              <a:custGeom>
                <a:rect b="b" l="l" r="r" t="t"/>
                <a:pathLst>
                  <a:path extrusionOk="0" h="173" w="447">
                    <a:moveTo>
                      <a:pt x="201" y="0"/>
                    </a:moveTo>
                    <a:cubicBezTo>
                      <a:pt x="138" y="0"/>
                      <a:pt x="75" y="19"/>
                      <a:pt x="19" y="56"/>
                    </a:cubicBezTo>
                    <a:cubicBezTo>
                      <a:pt x="1" y="65"/>
                      <a:pt x="1" y="92"/>
                      <a:pt x="10" y="110"/>
                    </a:cubicBezTo>
                    <a:cubicBezTo>
                      <a:pt x="15" y="120"/>
                      <a:pt x="26" y="124"/>
                      <a:pt x="38" y="124"/>
                    </a:cubicBezTo>
                    <a:cubicBezTo>
                      <a:pt x="47" y="124"/>
                      <a:pt x="56" y="122"/>
                      <a:pt x="63" y="119"/>
                    </a:cubicBezTo>
                    <a:cubicBezTo>
                      <a:pt x="104" y="89"/>
                      <a:pt x="153" y="74"/>
                      <a:pt x="202" y="74"/>
                    </a:cubicBezTo>
                    <a:cubicBezTo>
                      <a:pt x="270" y="74"/>
                      <a:pt x="338" y="102"/>
                      <a:pt x="385" y="154"/>
                    </a:cubicBezTo>
                    <a:cubicBezTo>
                      <a:pt x="393" y="163"/>
                      <a:pt x="402" y="172"/>
                      <a:pt x="411" y="172"/>
                    </a:cubicBezTo>
                    <a:cubicBezTo>
                      <a:pt x="420" y="172"/>
                      <a:pt x="429" y="163"/>
                      <a:pt x="438" y="163"/>
                    </a:cubicBezTo>
                    <a:cubicBezTo>
                      <a:pt x="447" y="145"/>
                      <a:pt x="447" y="119"/>
                      <a:pt x="438" y="110"/>
                    </a:cubicBezTo>
                    <a:cubicBezTo>
                      <a:pt x="376" y="37"/>
                      <a:pt x="289" y="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9"/>
              <p:cNvSpPr/>
              <p:nvPr/>
            </p:nvSpPr>
            <p:spPr>
              <a:xfrm>
                <a:off x="2970287" y="2402757"/>
                <a:ext cx="4685" cy="9598"/>
              </a:xfrm>
              <a:custGeom>
                <a:rect b="b" l="l" r="r" t="t"/>
                <a:pathLst>
                  <a:path extrusionOk="0" h="295" w="144">
                    <a:moveTo>
                      <a:pt x="72" y="0"/>
                    </a:moveTo>
                    <a:cubicBezTo>
                      <a:pt x="36" y="0"/>
                      <a:pt x="1" y="72"/>
                      <a:pt x="1" y="143"/>
                    </a:cubicBezTo>
                    <a:cubicBezTo>
                      <a:pt x="1" y="223"/>
                      <a:pt x="36" y="295"/>
                      <a:pt x="72" y="295"/>
                    </a:cubicBezTo>
                    <a:cubicBezTo>
                      <a:pt x="117" y="295"/>
                      <a:pt x="143" y="232"/>
                      <a:pt x="143" y="143"/>
                    </a:cubicBezTo>
                    <a:cubicBezTo>
                      <a:pt x="143" y="63"/>
                      <a:pt x="117" y="0"/>
                      <a:pt x="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9"/>
              <p:cNvSpPr/>
              <p:nvPr/>
            </p:nvSpPr>
            <p:spPr>
              <a:xfrm>
                <a:off x="2982487" y="2480353"/>
                <a:ext cx="104795" cy="35626"/>
              </a:xfrm>
              <a:custGeom>
                <a:rect b="b" l="l" r="r" t="t"/>
                <a:pathLst>
                  <a:path extrusionOk="0" h="1095" w="3221">
                    <a:moveTo>
                      <a:pt x="2432" y="1"/>
                    </a:moveTo>
                    <a:cubicBezTo>
                      <a:pt x="1825" y="1"/>
                      <a:pt x="624" y="171"/>
                      <a:pt x="125" y="506"/>
                    </a:cubicBezTo>
                    <a:lnTo>
                      <a:pt x="0" y="1095"/>
                    </a:lnTo>
                    <a:cubicBezTo>
                      <a:pt x="0" y="1095"/>
                      <a:pt x="1285" y="791"/>
                      <a:pt x="1883" y="684"/>
                    </a:cubicBezTo>
                    <a:cubicBezTo>
                      <a:pt x="2110" y="644"/>
                      <a:pt x="2355" y="632"/>
                      <a:pt x="2573" y="632"/>
                    </a:cubicBezTo>
                    <a:cubicBezTo>
                      <a:pt x="2935" y="632"/>
                      <a:pt x="3221" y="666"/>
                      <a:pt x="3221" y="666"/>
                    </a:cubicBezTo>
                    <a:cubicBezTo>
                      <a:pt x="3221" y="666"/>
                      <a:pt x="3042" y="131"/>
                      <a:pt x="2757" y="33"/>
                    </a:cubicBezTo>
                    <a:cubicBezTo>
                      <a:pt x="2700" y="12"/>
                      <a:pt x="2585" y="1"/>
                      <a:pt x="24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9"/>
              <p:cNvSpPr/>
              <p:nvPr/>
            </p:nvSpPr>
            <p:spPr>
              <a:xfrm>
                <a:off x="2981316" y="2479052"/>
                <a:ext cx="107138" cy="38391"/>
              </a:xfrm>
              <a:custGeom>
                <a:rect b="b" l="l" r="r" t="t"/>
                <a:pathLst>
                  <a:path extrusionOk="0" h="1180" w="3293">
                    <a:moveTo>
                      <a:pt x="2486" y="72"/>
                    </a:moveTo>
                    <a:cubicBezTo>
                      <a:pt x="2625" y="72"/>
                      <a:pt x="2730" y="81"/>
                      <a:pt x="2784" y="100"/>
                    </a:cubicBezTo>
                    <a:cubicBezTo>
                      <a:pt x="2998" y="180"/>
                      <a:pt x="3150" y="528"/>
                      <a:pt x="3203" y="671"/>
                    </a:cubicBezTo>
                    <a:cubicBezTo>
                      <a:pt x="3096" y="660"/>
                      <a:pt x="2853" y="638"/>
                      <a:pt x="2571" y="638"/>
                    </a:cubicBezTo>
                    <a:cubicBezTo>
                      <a:pt x="2362" y="638"/>
                      <a:pt x="2131" y="651"/>
                      <a:pt x="1919" y="689"/>
                    </a:cubicBezTo>
                    <a:cubicBezTo>
                      <a:pt x="1392" y="787"/>
                      <a:pt x="340" y="1028"/>
                      <a:pt x="81" y="1090"/>
                    </a:cubicBezTo>
                    <a:lnTo>
                      <a:pt x="197" y="573"/>
                    </a:lnTo>
                    <a:cubicBezTo>
                      <a:pt x="695" y="240"/>
                      <a:pt x="1896" y="72"/>
                      <a:pt x="2486" y="72"/>
                    </a:cubicBezTo>
                    <a:close/>
                    <a:moveTo>
                      <a:pt x="2451" y="1"/>
                    </a:moveTo>
                    <a:cubicBezTo>
                      <a:pt x="1830" y="1"/>
                      <a:pt x="642" y="174"/>
                      <a:pt x="134" y="519"/>
                    </a:cubicBezTo>
                    <a:cubicBezTo>
                      <a:pt x="134" y="528"/>
                      <a:pt x="126" y="537"/>
                      <a:pt x="126" y="546"/>
                    </a:cubicBezTo>
                    <a:lnTo>
                      <a:pt x="1" y="1126"/>
                    </a:lnTo>
                    <a:cubicBezTo>
                      <a:pt x="1" y="1135"/>
                      <a:pt x="1" y="1135"/>
                      <a:pt x="1" y="1135"/>
                    </a:cubicBezTo>
                    <a:cubicBezTo>
                      <a:pt x="1" y="1152"/>
                      <a:pt x="18" y="1170"/>
                      <a:pt x="36" y="1170"/>
                    </a:cubicBezTo>
                    <a:lnTo>
                      <a:pt x="45" y="1179"/>
                    </a:lnTo>
                    <a:cubicBezTo>
                      <a:pt x="54" y="1170"/>
                      <a:pt x="1339" y="867"/>
                      <a:pt x="1928" y="769"/>
                    </a:cubicBezTo>
                    <a:cubicBezTo>
                      <a:pt x="2148" y="729"/>
                      <a:pt x="2388" y="716"/>
                      <a:pt x="2602" y="716"/>
                    </a:cubicBezTo>
                    <a:cubicBezTo>
                      <a:pt x="2958" y="716"/>
                      <a:pt x="3242" y="751"/>
                      <a:pt x="3248" y="751"/>
                    </a:cubicBezTo>
                    <a:lnTo>
                      <a:pt x="3266" y="751"/>
                    </a:lnTo>
                    <a:cubicBezTo>
                      <a:pt x="3284" y="742"/>
                      <a:pt x="3293" y="724"/>
                      <a:pt x="3293" y="697"/>
                    </a:cubicBezTo>
                    <a:cubicBezTo>
                      <a:pt x="3284" y="680"/>
                      <a:pt x="3105" y="153"/>
                      <a:pt x="2802" y="37"/>
                    </a:cubicBezTo>
                    <a:cubicBezTo>
                      <a:pt x="2740" y="13"/>
                      <a:pt x="2615" y="1"/>
                      <a:pt x="2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3055333" y="2601286"/>
                <a:ext cx="24108" cy="60385"/>
              </a:xfrm>
              <a:custGeom>
                <a:rect b="b" l="l" r="r" t="t"/>
                <a:pathLst>
                  <a:path extrusionOk="0" h="1856" w="741">
                    <a:moveTo>
                      <a:pt x="714" y="0"/>
                    </a:moveTo>
                    <a:cubicBezTo>
                      <a:pt x="687" y="0"/>
                      <a:pt x="670" y="9"/>
                      <a:pt x="670" y="36"/>
                    </a:cubicBezTo>
                    <a:cubicBezTo>
                      <a:pt x="661" y="45"/>
                      <a:pt x="455" y="1133"/>
                      <a:pt x="18" y="1802"/>
                    </a:cubicBezTo>
                    <a:cubicBezTo>
                      <a:pt x="1" y="1820"/>
                      <a:pt x="9" y="1838"/>
                      <a:pt x="27" y="1856"/>
                    </a:cubicBezTo>
                    <a:lnTo>
                      <a:pt x="45" y="1856"/>
                    </a:lnTo>
                    <a:cubicBezTo>
                      <a:pt x="63" y="1856"/>
                      <a:pt x="72" y="1856"/>
                      <a:pt x="81" y="1838"/>
                    </a:cubicBezTo>
                    <a:cubicBezTo>
                      <a:pt x="518" y="1160"/>
                      <a:pt x="741" y="54"/>
                      <a:pt x="741" y="45"/>
                    </a:cubicBezTo>
                    <a:cubicBezTo>
                      <a:pt x="741" y="27"/>
                      <a:pt x="732" y="9"/>
                      <a:pt x="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9"/>
              <p:cNvSpPr/>
              <p:nvPr/>
            </p:nvSpPr>
            <p:spPr>
              <a:xfrm>
                <a:off x="3040237" y="2679500"/>
                <a:ext cx="14250" cy="14413"/>
              </a:xfrm>
              <a:custGeom>
                <a:rect b="b" l="l" r="r" t="t"/>
                <a:pathLst>
                  <a:path extrusionOk="0" h="443" w="438">
                    <a:moveTo>
                      <a:pt x="393" y="1"/>
                    </a:moveTo>
                    <a:cubicBezTo>
                      <a:pt x="384" y="1"/>
                      <a:pt x="375" y="5"/>
                      <a:pt x="366" y="14"/>
                    </a:cubicBezTo>
                    <a:cubicBezTo>
                      <a:pt x="259" y="139"/>
                      <a:pt x="143" y="264"/>
                      <a:pt x="18" y="371"/>
                    </a:cubicBezTo>
                    <a:cubicBezTo>
                      <a:pt x="1" y="389"/>
                      <a:pt x="1" y="407"/>
                      <a:pt x="10" y="424"/>
                    </a:cubicBezTo>
                    <a:cubicBezTo>
                      <a:pt x="18" y="433"/>
                      <a:pt x="27" y="442"/>
                      <a:pt x="45" y="442"/>
                    </a:cubicBezTo>
                    <a:cubicBezTo>
                      <a:pt x="45" y="442"/>
                      <a:pt x="54" y="442"/>
                      <a:pt x="63" y="433"/>
                    </a:cubicBezTo>
                    <a:cubicBezTo>
                      <a:pt x="197" y="317"/>
                      <a:pt x="313" y="192"/>
                      <a:pt x="420" y="68"/>
                    </a:cubicBezTo>
                    <a:lnTo>
                      <a:pt x="429" y="68"/>
                    </a:lnTo>
                    <a:cubicBezTo>
                      <a:pt x="438" y="50"/>
                      <a:pt x="438" y="23"/>
                      <a:pt x="420" y="14"/>
                    </a:cubicBezTo>
                    <a:cubicBezTo>
                      <a:pt x="411" y="5"/>
                      <a:pt x="402" y="1"/>
                      <a:pt x="3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9"/>
              <p:cNvSpPr/>
              <p:nvPr/>
            </p:nvSpPr>
            <p:spPr>
              <a:xfrm>
                <a:off x="3056504" y="2644037"/>
                <a:ext cx="25280" cy="32437"/>
              </a:xfrm>
              <a:custGeom>
                <a:rect b="b" l="l" r="r" t="t"/>
                <a:pathLst>
                  <a:path extrusionOk="0" h="997" w="777">
                    <a:moveTo>
                      <a:pt x="736" y="1"/>
                    </a:moveTo>
                    <a:cubicBezTo>
                      <a:pt x="726" y="1"/>
                      <a:pt x="715" y="5"/>
                      <a:pt x="705" y="16"/>
                    </a:cubicBezTo>
                    <a:cubicBezTo>
                      <a:pt x="705" y="25"/>
                      <a:pt x="357" y="515"/>
                      <a:pt x="9" y="934"/>
                    </a:cubicBezTo>
                    <a:cubicBezTo>
                      <a:pt x="0" y="943"/>
                      <a:pt x="0" y="952"/>
                      <a:pt x="0" y="961"/>
                    </a:cubicBezTo>
                    <a:cubicBezTo>
                      <a:pt x="0" y="979"/>
                      <a:pt x="18" y="997"/>
                      <a:pt x="36" y="997"/>
                    </a:cubicBezTo>
                    <a:cubicBezTo>
                      <a:pt x="45" y="997"/>
                      <a:pt x="54" y="997"/>
                      <a:pt x="63" y="988"/>
                    </a:cubicBezTo>
                    <a:cubicBezTo>
                      <a:pt x="411" y="560"/>
                      <a:pt x="767" y="69"/>
                      <a:pt x="767" y="60"/>
                    </a:cubicBezTo>
                    <a:cubicBezTo>
                      <a:pt x="776" y="42"/>
                      <a:pt x="776" y="25"/>
                      <a:pt x="758" y="7"/>
                    </a:cubicBezTo>
                    <a:cubicBezTo>
                      <a:pt x="751" y="3"/>
                      <a:pt x="744" y="1"/>
                      <a:pt x="7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9"/>
              <p:cNvSpPr/>
              <p:nvPr/>
            </p:nvSpPr>
            <p:spPr>
              <a:xfrm>
                <a:off x="2819064" y="2624223"/>
                <a:ext cx="127472" cy="89113"/>
              </a:xfrm>
              <a:custGeom>
                <a:rect b="b" l="l" r="r" t="t"/>
                <a:pathLst>
                  <a:path extrusionOk="0" h="2739" w="3918">
                    <a:moveTo>
                      <a:pt x="2472" y="0"/>
                    </a:moveTo>
                    <a:cubicBezTo>
                      <a:pt x="2472" y="0"/>
                      <a:pt x="1607" y="196"/>
                      <a:pt x="1455" y="223"/>
                    </a:cubicBezTo>
                    <a:cubicBezTo>
                      <a:pt x="1436" y="226"/>
                      <a:pt x="1400" y="228"/>
                      <a:pt x="1352" y="228"/>
                    </a:cubicBezTo>
                    <a:cubicBezTo>
                      <a:pt x="1003" y="228"/>
                      <a:pt x="1" y="152"/>
                      <a:pt x="1" y="152"/>
                    </a:cubicBezTo>
                    <a:lnTo>
                      <a:pt x="1" y="152"/>
                    </a:lnTo>
                    <a:lnTo>
                      <a:pt x="509" y="865"/>
                    </a:lnTo>
                    <a:lnTo>
                      <a:pt x="1847" y="2739"/>
                    </a:lnTo>
                    <a:lnTo>
                      <a:pt x="3917" y="2070"/>
                    </a:lnTo>
                    <a:lnTo>
                      <a:pt x="247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9"/>
              <p:cNvSpPr/>
              <p:nvPr/>
            </p:nvSpPr>
            <p:spPr>
              <a:xfrm>
                <a:off x="2817925" y="2622921"/>
                <a:ext cx="130042" cy="91586"/>
              </a:xfrm>
              <a:custGeom>
                <a:rect b="b" l="l" r="r" t="t"/>
                <a:pathLst>
                  <a:path extrusionOk="0" h="2815" w="3997">
                    <a:moveTo>
                      <a:pt x="2489" y="76"/>
                    </a:moveTo>
                    <a:lnTo>
                      <a:pt x="3899" y="2083"/>
                    </a:lnTo>
                    <a:lnTo>
                      <a:pt x="1900" y="2734"/>
                    </a:lnTo>
                    <a:lnTo>
                      <a:pt x="571" y="888"/>
                    </a:lnTo>
                    <a:lnTo>
                      <a:pt x="116" y="236"/>
                    </a:lnTo>
                    <a:lnTo>
                      <a:pt x="116" y="236"/>
                    </a:lnTo>
                    <a:cubicBezTo>
                      <a:pt x="357" y="251"/>
                      <a:pt x="1076" y="305"/>
                      <a:pt x="1380" y="305"/>
                    </a:cubicBezTo>
                    <a:cubicBezTo>
                      <a:pt x="1435" y="305"/>
                      <a:pt x="1477" y="303"/>
                      <a:pt x="1499" y="299"/>
                    </a:cubicBezTo>
                    <a:lnTo>
                      <a:pt x="2489" y="76"/>
                    </a:lnTo>
                    <a:close/>
                    <a:moveTo>
                      <a:pt x="2513" y="1"/>
                    </a:moveTo>
                    <a:cubicBezTo>
                      <a:pt x="2508" y="1"/>
                      <a:pt x="2503" y="2"/>
                      <a:pt x="2498" y="4"/>
                    </a:cubicBezTo>
                    <a:lnTo>
                      <a:pt x="1481" y="227"/>
                    </a:lnTo>
                    <a:cubicBezTo>
                      <a:pt x="1462" y="232"/>
                      <a:pt x="1423" y="233"/>
                      <a:pt x="1370" y="233"/>
                    </a:cubicBezTo>
                    <a:cubicBezTo>
                      <a:pt x="1077" y="233"/>
                      <a:pt x="347" y="179"/>
                      <a:pt x="45" y="156"/>
                    </a:cubicBezTo>
                    <a:cubicBezTo>
                      <a:pt x="27" y="156"/>
                      <a:pt x="18" y="156"/>
                      <a:pt x="9" y="174"/>
                    </a:cubicBezTo>
                    <a:cubicBezTo>
                      <a:pt x="0" y="183"/>
                      <a:pt x="0" y="201"/>
                      <a:pt x="9" y="210"/>
                    </a:cubicBezTo>
                    <a:lnTo>
                      <a:pt x="509" y="932"/>
                    </a:lnTo>
                    <a:lnTo>
                      <a:pt x="1856" y="2797"/>
                    </a:lnTo>
                    <a:cubicBezTo>
                      <a:pt x="1865" y="2806"/>
                      <a:pt x="1874" y="2815"/>
                      <a:pt x="1882" y="2815"/>
                    </a:cubicBezTo>
                    <a:lnTo>
                      <a:pt x="1900" y="2815"/>
                    </a:lnTo>
                    <a:lnTo>
                      <a:pt x="3970" y="2137"/>
                    </a:lnTo>
                    <a:cubicBezTo>
                      <a:pt x="3979" y="2137"/>
                      <a:pt x="3988" y="2128"/>
                      <a:pt x="3988" y="2119"/>
                    </a:cubicBezTo>
                    <a:cubicBezTo>
                      <a:pt x="3997" y="2110"/>
                      <a:pt x="3997" y="2092"/>
                      <a:pt x="3988" y="2083"/>
                    </a:cubicBezTo>
                    <a:lnTo>
                      <a:pt x="2543" y="13"/>
                    </a:lnTo>
                    <a:cubicBezTo>
                      <a:pt x="2536" y="7"/>
                      <a:pt x="2526" y="1"/>
                      <a:pt x="2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2832989" y="2650901"/>
                <a:ext cx="54041" cy="74668"/>
              </a:xfrm>
              <a:custGeom>
                <a:rect b="b" l="l" r="r" t="t"/>
                <a:pathLst>
                  <a:path extrusionOk="0" h="2295" w="1661">
                    <a:moveTo>
                      <a:pt x="617" y="1"/>
                    </a:moveTo>
                    <a:cubicBezTo>
                      <a:pt x="605" y="1"/>
                      <a:pt x="593" y="6"/>
                      <a:pt x="581" y="19"/>
                    </a:cubicBezTo>
                    <a:cubicBezTo>
                      <a:pt x="483" y="117"/>
                      <a:pt x="447" y="251"/>
                      <a:pt x="483" y="384"/>
                    </a:cubicBezTo>
                    <a:cubicBezTo>
                      <a:pt x="527" y="492"/>
                      <a:pt x="572" y="634"/>
                      <a:pt x="590" y="670"/>
                    </a:cubicBezTo>
                    <a:cubicBezTo>
                      <a:pt x="590" y="671"/>
                      <a:pt x="590" y="671"/>
                      <a:pt x="590" y="671"/>
                    </a:cubicBezTo>
                    <a:cubicBezTo>
                      <a:pt x="580" y="671"/>
                      <a:pt x="81" y="45"/>
                      <a:pt x="81" y="45"/>
                    </a:cubicBezTo>
                    <a:cubicBezTo>
                      <a:pt x="81" y="45"/>
                      <a:pt x="1" y="590"/>
                      <a:pt x="46" y="732"/>
                    </a:cubicBezTo>
                    <a:cubicBezTo>
                      <a:pt x="90" y="866"/>
                      <a:pt x="295" y="1526"/>
                      <a:pt x="340" y="1616"/>
                    </a:cubicBezTo>
                    <a:cubicBezTo>
                      <a:pt x="385" y="1705"/>
                      <a:pt x="1179" y="2267"/>
                      <a:pt x="1223" y="2294"/>
                    </a:cubicBezTo>
                    <a:cubicBezTo>
                      <a:pt x="1224" y="2294"/>
                      <a:pt x="1226" y="2295"/>
                      <a:pt x="1227" y="2295"/>
                    </a:cubicBezTo>
                    <a:cubicBezTo>
                      <a:pt x="1288" y="2295"/>
                      <a:pt x="1660" y="1812"/>
                      <a:pt x="1660" y="1812"/>
                    </a:cubicBezTo>
                    <a:cubicBezTo>
                      <a:pt x="1660" y="1812"/>
                      <a:pt x="1428" y="1562"/>
                      <a:pt x="1384" y="1455"/>
                    </a:cubicBezTo>
                    <a:cubicBezTo>
                      <a:pt x="1339" y="1357"/>
                      <a:pt x="1250" y="822"/>
                      <a:pt x="1205" y="759"/>
                    </a:cubicBezTo>
                    <a:cubicBezTo>
                      <a:pt x="1170" y="697"/>
                      <a:pt x="938" y="456"/>
                      <a:pt x="848" y="358"/>
                    </a:cubicBezTo>
                    <a:cubicBezTo>
                      <a:pt x="771" y="264"/>
                      <a:pt x="699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9"/>
              <p:cNvSpPr/>
              <p:nvPr/>
            </p:nvSpPr>
            <p:spPr>
              <a:xfrm>
                <a:off x="2831850" y="2649763"/>
                <a:ext cx="56318" cy="76945"/>
              </a:xfrm>
              <a:custGeom>
                <a:rect b="b" l="l" r="r" t="t"/>
                <a:pathLst>
                  <a:path extrusionOk="0" h="2365" w="1731">
                    <a:moveTo>
                      <a:pt x="652" y="72"/>
                    </a:moveTo>
                    <a:cubicBezTo>
                      <a:pt x="678" y="80"/>
                      <a:pt x="732" y="188"/>
                      <a:pt x="759" y="250"/>
                    </a:cubicBezTo>
                    <a:cubicBezTo>
                      <a:pt x="785" y="312"/>
                      <a:pt x="821" y="366"/>
                      <a:pt x="857" y="411"/>
                    </a:cubicBezTo>
                    <a:cubicBezTo>
                      <a:pt x="892" y="464"/>
                      <a:pt x="955" y="527"/>
                      <a:pt x="1035" y="616"/>
                    </a:cubicBezTo>
                    <a:cubicBezTo>
                      <a:pt x="1107" y="696"/>
                      <a:pt x="1187" y="785"/>
                      <a:pt x="1214" y="812"/>
                    </a:cubicBezTo>
                    <a:cubicBezTo>
                      <a:pt x="1249" y="928"/>
                      <a:pt x="1285" y="1053"/>
                      <a:pt x="1303" y="1178"/>
                    </a:cubicBezTo>
                    <a:cubicBezTo>
                      <a:pt x="1321" y="1285"/>
                      <a:pt x="1347" y="1401"/>
                      <a:pt x="1383" y="1508"/>
                    </a:cubicBezTo>
                    <a:cubicBezTo>
                      <a:pt x="1419" y="1597"/>
                      <a:pt x="1588" y="1784"/>
                      <a:pt x="1651" y="1847"/>
                    </a:cubicBezTo>
                    <a:cubicBezTo>
                      <a:pt x="1535" y="1998"/>
                      <a:pt x="1401" y="2150"/>
                      <a:pt x="1267" y="2284"/>
                    </a:cubicBezTo>
                    <a:cubicBezTo>
                      <a:pt x="1142" y="2204"/>
                      <a:pt x="446" y="1704"/>
                      <a:pt x="411" y="1633"/>
                    </a:cubicBezTo>
                    <a:cubicBezTo>
                      <a:pt x="366" y="1552"/>
                      <a:pt x="161" y="910"/>
                      <a:pt x="116" y="758"/>
                    </a:cubicBezTo>
                    <a:cubicBezTo>
                      <a:pt x="90" y="660"/>
                      <a:pt x="116" y="357"/>
                      <a:pt x="143" y="170"/>
                    </a:cubicBezTo>
                    <a:cubicBezTo>
                      <a:pt x="429" y="527"/>
                      <a:pt x="536" y="669"/>
                      <a:pt x="589" y="723"/>
                    </a:cubicBezTo>
                    <a:cubicBezTo>
                      <a:pt x="605" y="739"/>
                      <a:pt x="615" y="742"/>
                      <a:pt x="624" y="742"/>
                    </a:cubicBezTo>
                    <a:cubicBezTo>
                      <a:pt x="630" y="742"/>
                      <a:pt x="635" y="741"/>
                      <a:pt x="643" y="741"/>
                    </a:cubicBezTo>
                    <a:cubicBezTo>
                      <a:pt x="660" y="723"/>
                      <a:pt x="660" y="705"/>
                      <a:pt x="652" y="687"/>
                    </a:cubicBezTo>
                    <a:cubicBezTo>
                      <a:pt x="643" y="669"/>
                      <a:pt x="625" y="625"/>
                      <a:pt x="607" y="571"/>
                    </a:cubicBezTo>
                    <a:cubicBezTo>
                      <a:pt x="589" y="518"/>
                      <a:pt x="571" y="455"/>
                      <a:pt x="553" y="402"/>
                    </a:cubicBezTo>
                    <a:cubicBezTo>
                      <a:pt x="518" y="286"/>
                      <a:pt x="553" y="161"/>
                      <a:pt x="634" y="80"/>
                    </a:cubicBezTo>
                    <a:cubicBezTo>
                      <a:pt x="643" y="72"/>
                      <a:pt x="652" y="72"/>
                      <a:pt x="652" y="72"/>
                    </a:cubicBezTo>
                    <a:close/>
                    <a:moveTo>
                      <a:pt x="660" y="0"/>
                    </a:moveTo>
                    <a:cubicBezTo>
                      <a:pt x="634" y="0"/>
                      <a:pt x="607" y="9"/>
                      <a:pt x="589" y="27"/>
                    </a:cubicBezTo>
                    <a:cubicBezTo>
                      <a:pt x="482" y="134"/>
                      <a:pt x="437" y="286"/>
                      <a:pt x="482" y="428"/>
                    </a:cubicBezTo>
                    <a:cubicBezTo>
                      <a:pt x="491" y="464"/>
                      <a:pt x="509" y="491"/>
                      <a:pt x="518" y="527"/>
                    </a:cubicBezTo>
                    <a:cubicBezTo>
                      <a:pt x="411" y="393"/>
                      <a:pt x="259" y="205"/>
                      <a:pt x="143" y="63"/>
                    </a:cubicBezTo>
                    <a:cubicBezTo>
                      <a:pt x="134" y="45"/>
                      <a:pt x="116" y="45"/>
                      <a:pt x="107" y="45"/>
                    </a:cubicBezTo>
                    <a:cubicBezTo>
                      <a:pt x="90" y="54"/>
                      <a:pt x="81" y="63"/>
                      <a:pt x="81" y="80"/>
                    </a:cubicBezTo>
                    <a:cubicBezTo>
                      <a:pt x="72" y="134"/>
                      <a:pt x="0" y="634"/>
                      <a:pt x="45" y="776"/>
                    </a:cubicBezTo>
                    <a:cubicBezTo>
                      <a:pt x="72" y="874"/>
                      <a:pt x="295" y="1561"/>
                      <a:pt x="348" y="1668"/>
                    </a:cubicBezTo>
                    <a:cubicBezTo>
                      <a:pt x="393" y="1767"/>
                      <a:pt x="1231" y="2355"/>
                      <a:pt x="1240" y="2355"/>
                    </a:cubicBezTo>
                    <a:cubicBezTo>
                      <a:pt x="1249" y="2364"/>
                      <a:pt x="1258" y="2364"/>
                      <a:pt x="1267" y="2364"/>
                    </a:cubicBezTo>
                    <a:cubicBezTo>
                      <a:pt x="1303" y="2364"/>
                      <a:pt x="1392" y="2302"/>
                      <a:pt x="1722" y="1865"/>
                    </a:cubicBezTo>
                    <a:cubicBezTo>
                      <a:pt x="1731" y="1847"/>
                      <a:pt x="1731" y="1829"/>
                      <a:pt x="1722" y="1820"/>
                    </a:cubicBezTo>
                    <a:cubicBezTo>
                      <a:pt x="1615" y="1713"/>
                      <a:pt x="1526" y="1597"/>
                      <a:pt x="1446" y="1481"/>
                    </a:cubicBezTo>
                    <a:cubicBezTo>
                      <a:pt x="1437" y="1436"/>
                      <a:pt x="1401" y="1294"/>
                      <a:pt x="1374" y="1160"/>
                    </a:cubicBezTo>
                    <a:cubicBezTo>
                      <a:pt x="1321" y="919"/>
                      <a:pt x="1294" y="803"/>
                      <a:pt x="1276" y="767"/>
                    </a:cubicBezTo>
                    <a:cubicBezTo>
                      <a:pt x="1249" y="732"/>
                      <a:pt x="1169" y="651"/>
                      <a:pt x="1089" y="562"/>
                    </a:cubicBezTo>
                    <a:cubicBezTo>
                      <a:pt x="1017" y="491"/>
                      <a:pt x="955" y="411"/>
                      <a:pt x="910" y="366"/>
                    </a:cubicBezTo>
                    <a:cubicBezTo>
                      <a:pt x="883" y="321"/>
                      <a:pt x="848" y="268"/>
                      <a:pt x="830" y="223"/>
                    </a:cubicBezTo>
                    <a:cubicBezTo>
                      <a:pt x="776" y="107"/>
                      <a:pt x="732" y="18"/>
                      <a:pt x="6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2852152" y="2672667"/>
                <a:ext cx="10476" cy="24434"/>
              </a:xfrm>
              <a:custGeom>
                <a:rect b="b" l="l" r="r" t="t"/>
                <a:pathLst>
                  <a:path extrusionOk="0" h="751" w="322">
                    <a:moveTo>
                      <a:pt x="1" y="1"/>
                    </a:moveTo>
                    <a:cubicBezTo>
                      <a:pt x="1" y="1"/>
                      <a:pt x="108" y="438"/>
                      <a:pt x="117" y="492"/>
                    </a:cubicBezTo>
                    <a:cubicBezTo>
                      <a:pt x="117" y="545"/>
                      <a:pt x="322" y="750"/>
                      <a:pt x="322" y="75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2850721" y="2671431"/>
                <a:ext cx="13372" cy="26939"/>
              </a:xfrm>
              <a:custGeom>
                <a:rect b="b" l="l" r="r" t="t"/>
                <a:pathLst>
                  <a:path extrusionOk="0" h="828" w="411">
                    <a:moveTo>
                      <a:pt x="46" y="1"/>
                    </a:moveTo>
                    <a:cubicBezTo>
                      <a:pt x="42" y="1"/>
                      <a:pt x="39" y="2"/>
                      <a:pt x="36" y="3"/>
                    </a:cubicBezTo>
                    <a:cubicBezTo>
                      <a:pt x="18" y="12"/>
                      <a:pt x="0" y="30"/>
                      <a:pt x="9" y="48"/>
                    </a:cubicBezTo>
                    <a:cubicBezTo>
                      <a:pt x="45" y="200"/>
                      <a:pt x="116" y="494"/>
                      <a:pt x="116" y="539"/>
                    </a:cubicBezTo>
                    <a:cubicBezTo>
                      <a:pt x="134" y="592"/>
                      <a:pt x="277" y="753"/>
                      <a:pt x="339" y="815"/>
                    </a:cubicBezTo>
                    <a:cubicBezTo>
                      <a:pt x="348" y="824"/>
                      <a:pt x="357" y="824"/>
                      <a:pt x="366" y="824"/>
                    </a:cubicBezTo>
                    <a:cubicBezTo>
                      <a:pt x="369" y="827"/>
                      <a:pt x="371" y="828"/>
                      <a:pt x="374" y="828"/>
                    </a:cubicBezTo>
                    <a:cubicBezTo>
                      <a:pt x="380" y="828"/>
                      <a:pt x="386" y="821"/>
                      <a:pt x="393" y="815"/>
                    </a:cubicBezTo>
                    <a:cubicBezTo>
                      <a:pt x="411" y="806"/>
                      <a:pt x="411" y="779"/>
                      <a:pt x="393" y="770"/>
                    </a:cubicBezTo>
                    <a:cubicBezTo>
                      <a:pt x="321" y="690"/>
                      <a:pt x="250" y="610"/>
                      <a:pt x="196" y="521"/>
                    </a:cubicBezTo>
                    <a:cubicBezTo>
                      <a:pt x="188" y="467"/>
                      <a:pt x="80" y="48"/>
                      <a:pt x="80" y="30"/>
                    </a:cubicBezTo>
                    <a:cubicBezTo>
                      <a:pt x="73" y="15"/>
                      <a:pt x="60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2868127" y="2531628"/>
                <a:ext cx="133849" cy="241410"/>
              </a:xfrm>
              <a:custGeom>
                <a:rect b="b" l="l" r="r" t="t"/>
                <a:pathLst>
                  <a:path extrusionOk="0" h="7420" w="4114">
                    <a:moveTo>
                      <a:pt x="2659" y="0"/>
                    </a:moveTo>
                    <a:cubicBezTo>
                      <a:pt x="2472" y="54"/>
                      <a:pt x="2311" y="152"/>
                      <a:pt x="2168" y="277"/>
                    </a:cubicBezTo>
                    <a:cubicBezTo>
                      <a:pt x="2168" y="277"/>
                      <a:pt x="1927" y="402"/>
                      <a:pt x="1927" y="1080"/>
                    </a:cubicBezTo>
                    <a:cubicBezTo>
                      <a:pt x="1927" y="1758"/>
                      <a:pt x="1695" y="5576"/>
                      <a:pt x="1695" y="5576"/>
                    </a:cubicBezTo>
                    <a:cubicBezTo>
                      <a:pt x="1695" y="5576"/>
                      <a:pt x="1044" y="5531"/>
                      <a:pt x="830" y="5442"/>
                    </a:cubicBezTo>
                    <a:cubicBezTo>
                      <a:pt x="738" y="5400"/>
                      <a:pt x="642" y="5349"/>
                      <a:pt x="544" y="5349"/>
                    </a:cubicBezTo>
                    <a:cubicBezTo>
                      <a:pt x="415" y="5349"/>
                      <a:pt x="284" y="5437"/>
                      <a:pt x="152" y="5745"/>
                    </a:cubicBezTo>
                    <a:cubicBezTo>
                      <a:pt x="0" y="6031"/>
                      <a:pt x="90" y="6388"/>
                      <a:pt x="357" y="6566"/>
                    </a:cubicBezTo>
                    <a:cubicBezTo>
                      <a:pt x="357" y="6566"/>
                      <a:pt x="1553" y="7101"/>
                      <a:pt x="1910" y="7271"/>
                    </a:cubicBezTo>
                    <a:cubicBezTo>
                      <a:pt x="2099" y="7358"/>
                      <a:pt x="2312" y="7419"/>
                      <a:pt x="2493" y="7419"/>
                    </a:cubicBezTo>
                    <a:cubicBezTo>
                      <a:pt x="2644" y="7419"/>
                      <a:pt x="2773" y="7377"/>
                      <a:pt x="2846" y="7271"/>
                    </a:cubicBezTo>
                    <a:cubicBezTo>
                      <a:pt x="3007" y="7039"/>
                      <a:pt x="3881" y="4711"/>
                      <a:pt x="3997" y="3658"/>
                    </a:cubicBezTo>
                    <a:lnTo>
                      <a:pt x="4113" y="2605"/>
                    </a:lnTo>
                    <a:lnTo>
                      <a:pt x="26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2866956" y="2530392"/>
                <a:ext cx="136159" cy="243915"/>
              </a:xfrm>
              <a:custGeom>
                <a:rect b="b" l="l" r="r" t="t"/>
                <a:pathLst>
                  <a:path extrusionOk="0" h="7497" w="4185">
                    <a:moveTo>
                      <a:pt x="2696" y="0"/>
                    </a:moveTo>
                    <a:cubicBezTo>
                      <a:pt x="2693" y="0"/>
                      <a:pt x="2689" y="1"/>
                      <a:pt x="2686" y="3"/>
                    </a:cubicBezTo>
                    <a:cubicBezTo>
                      <a:pt x="2499" y="56"/>
                      <a:pt x="2320" y="154"/>
                      <a:pt x="2177" y="288"/>
                    </a:cubicBezTo>
                    <a:cubicBezTo>
                      <a:pt x="2142" y="315"/>
                      <a:pt x="1928" y="484"/>
                      <a:pt x="1928" y="1118"/>
                    </a:cubicBezTo>
                    <a:cubicBezTo>
                      <a:pt x="1928" y="1751"/>
                      <a:pt x="1723" y="5186"/>
                      <a:pt x="1696" y="5578"/>
                    </a:cubicBezTo>
                    <a:cubicBezTo>
                      <a:pt x="1553" y="5569"/>
                      <a:pt x="1053" y="5525"/>
                      <a:pt x="884" y="5444"/>
                    </a:cubicBezTo>
                    <a:lnTo>
                      <a:pt x="848" y="5427"/>
                    </a:lnTo>
                    <a:cubicBezTo>
                      <a:pt x="764" y="5394"/>
                      <a:pt x="675" y="5352"/>
                      <a:pt x="582" y="5352"/>
                    </a:cubicBezTo>
                    <a:cubicBezTo>
                      <a:pt x="546" y="5352"/>
                      <a:pt x="510" y="5358"/>
                      <a:pt x="474" y="5373"/>
                    </a:cubicBezTo>
                    <a:cubicBezTo>
                      <a:pt x="349" y="5418"/>
                      <a:pt x="251" y="5552"/>
                      <a:pt x="152" y="5766"/>
                    </a:cubicBezTo>
                    <a:cubicBezTo>
                      <a:pt x="1" y="6078"/>
                      <a:pt x="99" y="6444"/>
                      <a:pt x="384" y="6640"/>
                    </a:cubicBezTo>
                    <a:cubicBezTo>
                      <a:pt x="393" y="6640"/>
                      <a:pt x="1580" y="7175"/>
                      <a:pt x="1928" y="7345"/>
                    </a:cubicBezTo>
                    <a:cubicBezTo>
                      <a:pt x="2115" y="7434"/>
                      <a:pt x="2320" y="7487"/>
                      <a:pt x="2525" y="7496"/>
                    </a:cubicBezTo>
                    <a:cubicBezTo>
                      <a:pt x="2686" y="7496"/>
                      <a:pt x="2829" y="7443"/>
                      <a:pt x="2909" y="7327"/>
                    </a:cubicBezTo>
                    <a:cubicBezTo>
                      <a:pt x="3087" y="7077"/>
                      <a:pt x="3944" y="4766"/>
                      <a:pt x="4069" y="3696"/>
                    </a:cubicBezTo>
                    <a:lnTo>
                      <a:pt x="4185" y="2643"/>
                    </a:lnTo>
                    <a:cubicBezTo>
                      <a:pt x="4185" y="2625"/>
                      <a:pt x="4176" y="2608"/>
                      <a:pt x="4149" y="2608"/>
                    </a:cubicBezTo>
                    <a:cubicBezTo>
                      <a:pt x="4146" y="2606"/>
                      <a:pt x="4142" y="2605"/>
                      <a:pt x="4139" y="2605"/>
                    </a:cubicBezTo>
                    <a:cubicBezTo>
                      <a:pt x="4125" y="2605"/>
                      <a:pt x="4113" y="2620"/>
                      <a:pt x="4113" y="2634"/>
                    </a:cubicBezTo>
                    <a:lnTo>
                      <a:pt x="3997" y="3687"/>
                    </a:lnTo>
                    <a:cubicBezTo>
                      <a:pt x="3881" y="4740"/>
                      <a:pt x="3016" y="7059"/>
                      <a:pt x="2855" y="7282"/>
                    </a:cubicBezTo>
                    <a:cubicBezTo>
                      <a:pt x="2785" y="7379"/>
                      <a:pt x="2666" y="7417"/>
                      <a:pt x="2528" y="7417"/>
                    </a:cubicBezTo>
                    <a:cubicBezTo>
                      <a:pt x="2350" y="7417"/>
                      <a:pt x="2140" y="7354"/>
                      <a:pt x="1963" y="7273"/>
                    </a:cubicBezTo>
                    <a:cubicBezTo>
                      <a:pt x="1615" y="7113"/>
                      <a:pt x="429" y="6577"/>
                      <a:pt x="420" y="6569"/>
                    </a:cubicBezTo>
                    <a:cubicBezTo>
                      <a:pt x="402" y="6560"/>
                      <a:pt x="1" y="6301"/>
                      <a:pt x="224" y="5792"/>
                    </a:cubicBezTo>
                    <a:cubicBezTo>
                      <a:pt x="304" y="5596"/>
                      <a:pt x="393" y="5480"/>
                      <a:pt x="500" y="5436"/>
                    </a:cubicBezTo>
                    <a:cubicBezTo>
                      <a:pt x="527" y="5427"/>
                      <a:pt x="554" y="5423"/>
                      <a:pt x="581" y="5423"/>
                    </a:cubicBezTo>
                    <a:cubicBezTo>
                      <a:pt x="661" y="5423"/>
                      <a:pt x="741" y="5458"/>
                      <a:pt x="821" y="5498"/>
                    </a:cubicBezTo>
                    <a:lnTo>
                      <a:pt x="848" y="5507"/>
                    </a:lnTo>
                    <a:cubicBezTo>
                      <a:pt x="1062" y="5605"/>
                      <a:pt x="1705" y="5659"/>
                      <a:pt x="1731" y="5659"/>
                    </a:cubicBezTo>
                    <a:cubicBezTo>
                      <a:pt x="1740" y="5659"/>
                      <a:pt x="1749" y="5650"/>
                      <a:pt x="1758" y="5650"/>
                    </a:cubicBezTo>
                    <a:cubicBezTo>
                      <a:pt x="1767" y="5641"/>
                      <a:pt x="1767" y="5632"/>
                      <a:pt x="1767" y="5623"/>
                    </a:cubicBezTo>
                    <a:cubicBezTo>
                      <a:pt x="1767" y="5578"/>
                      <a:pt x="2008" y="1787"/>
                      <a:pt x="2008" y="1118"/>
                    </a:cubicBezTo>
                    <a:cubicBezTo>
                      <a:pt x="2008" y="475"/>
                      <a:pt x="2222" y="351"/>
                      <a:pt x="2222" y="351"/>
                    </a:cubicBezTo>
                    <a:cubicBezTo>
                      <a:pt x="2222" y="351"/>
                      <a:pt x="2222" y="351"/>
                      <a:pt x="2231" y="342"/>
                    </a:cubicBezTo>
                    <a:cubicBezTo>
                      <a:pt x="2365" y="217"/>
                      <a:pt x="2525" y="128"/>
                      <a:pt x="2704" y="74"/>
                    </a:cubicBezTo>
                    <a:cubicBezTo>
                      <a:pt x="2722" y="65"/>
                      <a:pt x="2731" y="47"/>
                      <a:pt x="2731" y="29"/>
                    </a:cubicBezTo>
                    <a:cubicBezTo>
                      <a:pt x="2723" y="15"/>
                      <a:pt x="2710" y="0"/>
                      <a:pt x="26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2917482" y="2712035"/>
                <a:ext cx="7288" cy="29184"/>
              </a:xfrm>
              <a:custGeom>
                <a:rect b="b" l="l" r="r" t="t"/>
                <a:pathLst>
                  <a:path extrusionOk="0" h="897" w="224">
                    <a:moveTo>
                      <a:pt x="174" y="1"/>
                    </a:moveTo>
                    <a:cubicBezTo>
                      <a:pt x="161" y="1"/>
                      <a:pt x="149" y="11"/>
                      <a:pt x="143" y="31"/>
                    </a:cubicBezTo>
                    <a:cubicBezTo>
                      <a:pt x="134" y="49"/>
                      <a:pt x="0" y="655"/>
                      <a:pt x="152" y="878"/>
                    </a:cubicBezTo>
                    <a:cubicBezTo>
                      <a:pt x="152" y="887"/>
                      <a:pt x="170" y="896"/>
                      <a:pt x="178" y="896"/>
                    </a:cubicBezTo>
                    <a:cubicBezTo>
                      <a:pt x="187" y="896"/>
                      <a:pt x="196" y="887"/>
                      <a:pt x="196" y="887"/>
                    </a:cubicBezTo>
                    <a:cubicBezTo>
                      <a:pt x="214" y="878"/>
                      <a:pt x="223" y="852"/>
                      <a:pt x="214" y="834"/>
                    </a:cubicBezTo>
                    <a:cubicBezTo>
                      <a:pt x="98" y="673"/>
                      <a:pt x="178" y="209"/>
                      <a:pt x="214" y="40"/>
                    </a:cubicBezTo>
                    <a:cubicBezTo>
                      <a:pt x="223" y="22"/>
                      <a:pt x="205" y="4"/>
                      <a:pt x="187" y="4"/>
                    </a:cubicBezTo>
                    <a:cubicBezTo>
                      <a:pt x="183" y="2"/>
                      <a:pt x="178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2882930" y="2712913"/>
                <a:ext cx="13372" cy="35854"/>
              </a:xfrm>
              <a:custGeom>
                <a:rect b="b" l="l" r="r" t="t"/>
                <a:pathLst>
                  <a:path extrusionOk="0" h="1102" w="411">
                    <a:moveTo>
                      <a:pt x="377" y="0"/>
                    </a:moveTo>
                    <a:cubicBezTo>
                      <a:pt x="371" y="0"/>
                      <a:pt x="364" y="2"/>
                      <a:pt x="357" y="4"/>
                    </a:cubicBezTo>
                    <a:cubicBezTo>
                      <a:pt x="232" y="57"/>
                      <a:pt x="134" y="165"/>
                      <a:pt x="81" y="298"/>
                    </a:cubicBezTo>
                    <a:cubicBezTo>
                      <a:pt x="0" y="504"/>
                      <a:pt x="36" y="771"/>
                      <a:pt x="197" y="1083"/>
                    </a:cubicBezTo>
                    <a:cubicBezTo>
                      <a:pt x="206" y="1101"/>
                      <a:pt x="223" y="1101"/>
                      <a:pt x="232" y="1101"/>
                    </a:cubicBezTo>
                    <a:lnTo>
                      <a:pt x="250" y="1101"/>
                    </a:lnTo>
                    <a:cubicBezTo>
                      <a:pt x="268" y="1092"/>
                      <a:pt x="277" y="1074"/>
                      <a:pt x="268" y="1057"/>
                    </a:cubicBezTo>
                    <a:cubicBezTo>
                      <a:pt x="116" y="762"/>
                      <a:pt x="72" y="512"/>
                      <a:pt x="152" y="325"/>
                    </a:cubicBezTo>
                    <a:cubicBezTo>
                      <a:pt x="188" y="218"/>
                      <a:pt x="277" y="120"/>
                      <a:pt x="384" y="75"/>
                    </a:cubicBezTo>
                    <a:cubicBezTo>
                      <a:pt x="402" y="66"/>
                      <a:pt x="411" y="49"/>
                      <a:pt x="411" y="22"/>
                    </a:cubicBezTo>
                    <a:cubicBezTo>
                      <a:pt x="404" y="9"/>
                      <a:pt x="393" y="0"/>
                      <a:pt x="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2989450" y="2606231"/>
                <a:ext cx="3807" cy="15096"/>
              </a:xfrm>
              <a:custGeom>
                <a:rect b="b" l="l" r="r" t="t"/>
                <a:pathLst>
                  <a:path extrusionOk="0" h="464" w="117">
                    <a:moveTo>
                      <a:pt x="27" y="0"/>
                    </a:moveTo>
                    <a:cubicBezTo>
                      <a:pt x="9" y="9"/>
                      <a:pt x="0" y="27"/>
                      <a:pt x="0" y="45"/>
                    </a:cubicBezTo>
                    <a:cubicBezTo>
                      <a:pt x="27" y="170"/>
                      <a:pt x="36" y="303"/>
                      <a:pt x="45" y="428"/>
                    </a:cubicBezTo>
                    <a:cubicBezTo>
                      <a:pt x="45" y="446"/>
                      <a:pt x="54" y="464"/>
                      <a:pt x="81" y="464"/>
                    </a:cubicBezTo>
                    <a:cubicBezTo>
                      <a:pt x="99" y="464"/>
                      <a:pt x="116" y="446"/>
                      <a:pt x="116" y="428"/>
                    </a:cubicBezTo>
                    <a:cubicBezTo>
                      <a:pt x="107" y="294"/>
                      <a:pt x="99" y="161"/>
                      <a:pt x="72" y="36"/>
                    </a:cubicBezTo>
                    <a:cubicBezTo>
                      <a:pt x="72" y="9"/>
                      <a:pt x="5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2968562" y="2559348"/>
                <a:ext cx="22091" cy="42849"/>
              </a:xfrm>
              <a:custGeom>
                <a:rect b="b" l="l" r="r" t="t"/>
                <a:pathLst>
                  <a:path extrusionOk="0" h="1317" w="679">
                    <a:moveTo>
                      <a:pt x="45" y="0"/>
                    </a:moveTo>
                    <a:cubicBezTo>
                      <a:pt x="36" y="0"/>
                      <a:pt x="27" y="5"/>
                      <a:pt x="18" y="14"/>
                    </a:cubicBezTo>
                    <a:cubicBezTo>
                      <a:pt x="0" y="23"/>
                      <a:pt x="0" y="49"/>
                      <a:pt x="18" y="58"/>
                    </a:cubicBezTo>
                    <a:cubicBezTo>
                      <a:pt x="286" y="433"/>
                      <a:pt x="482" y="852"/>
                      <a:pt x="598" y="1289"/>
                    </a:cubicBezTo>
                    <a:cubicBezTo>
                      <a:pt x="607" y="1307"/>
                      <a:pt x="616" y="1316"/>
                      <a:pt x="634" y="1316"/>
                    </a:cubicBezTo>
                    <a:lnTo>
                      <a:pt x="651" y="1316"/>
                    </a:lnTo>
                    <a:cubicBezTo>
                      <a:pt x="669" y="1307"/>
                      <a:pt x="678" y="1289"/>
                      <a:pt x="678" y="1272"/>
                    </a:cubicBezTo>
                    <a:cubicBezTo>
                      <a:pt x="553" y="817"/>
                      <a:pt x="348" y="397"/>
                      <a:pt x="71" y="14"/>
                    </a:cubicBezTo>
                    <a:cubicBezTo>
                      <a:pt x="63" y="5"/>
                      <a:pt x="54" y="0"/>
                      <a:pt x="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" name="Google Shape;318;p29"/>
            <p:cNvSpPr/>
            <p:nvPr/>
          </p:nvSpPr>
          <p:spPr>
            <a:xfrm>
              <a:off x="7267401" y="1618074"/>
              <a:ext cx="393622" cy="393580"/>
            </a:xfrm>
            <a:custGeom>
              <a:rect b="b" l="l" r="r" t="t"/>
              <a:pathLst>
                <a:path extrusionOk="0" h="6727" w="6728">
                  <a:moveTo>
                    <a:pt x="3364" y="482"/>
                  </a:moveTo>
                  <a:cubicBezTo>
                    <a:pt x="4952" y="482"/>
                    <a:pt x="6245" y="1776"/>
                    <a:pt x="6245" y="3364"/>
                  </a:cubicBezTo>
                  <a:cubicBezTo>
                    <a:pt x="6245" y="4952"/>
                    <a:pt x="4952" y="6245"/>
                    <a:pt x="3364" y="6245"/>
                  </a:cubicBezTo>
                  <a:cubicBezTo>
                    <a:pt x="1776" y="6245"/>
                    <a:pt x="482" y="4952"/>
                    <a:pt x="482" y="3364"/>
                  </a:cubicBezTo>
                  <a:cubicBezTo>
                    <a:pt x="482" y="1776"/>
                    <a:pt x="1776" y="482"/>
                    <a:pt x="3364" y="482"/>
                  </a:cubicBezTo>
                  <a:close/>
                  <a:moveTo>
                    <a:pt x="3364" y="0"/>
                  </a:moveTo>
                  <a:cubicBezTo>
                    <a:pt x="1508" y="0"/>
                    <a:pt x="1" y="1508"/>
                    <a:pt x="1" y="3364"/>
                  </a:cubicBezTo>
                  <a:cubicBezTo>
                    <a:pt x="1" y="5219"/>
                    <a:pt x="1508" y="6727"/>
                    <a:pt x="3364" y="6727"/>
                  </a:cubicBezTo>
                  <a:cubicBezTo>
                    <a:pt x="5220" y="6727"/>
                    <a:pt x="6727" y="5219"/>
                    <a:pt x="6727" y="3364"/>
                  </a:cubicBezTo>
                  <a:cubicBezTo>
                    <a:pt x="6727" y="1508"/>
                    <a:pt x="5220" y="0"/>
                    <a:pt x="3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7442803" y="1678395"/>
              <a:ext cx="109112" cy="157912"/>
            </a:xfrm>
            <a:custGeom>
              <a:rect b="b" l="l" r="r" t="t"/>
              <a:pathLst>
                <a:path extrusionOk="0" h="2699" w="1865">
                  <a:moveTo>
                    <a:pt x="1318" y="1"/>
                  </a:moveTo>
                  <a:cubicBezTo>
                    <a:pt x="1299" y="1"/>
                    <a:pt x="1280" y="11"/>
                    <a:pt x="1267" y="31"/>
                  </a:cubicBezTo>
                  <a:lnTo>
                    <a:pt x="455" y="1976"/>
                  </a:lnTo>
                  <a:cubicBezTo>
                    <a:pt x="428" y="1976"/>
                    <a:pt x="393" y="1967"/>
                    <a:pt x="366" y="1967"/>
                  </a:cubicBezTo>
                  <a:cubicBezTo>
                    <a:pt x="161" y="1967"/>
                    <a:pt x="0" y="2127"/>
                    <a:pt x="0" y="2333"/>
                  </a:cubicBezTo>
                  <a:cubicBezTo>
                    <a:pt x="0" y="2529"/>
                    <a:pt x="161" y="2698"/>
                    <a:pt x="366" y="2698"/>
                  </a:cubicBezTo>
                  <a:cubicBezTo>
                    <a:pt x="544" y="2698"/>
                    <a:pt x="696" y="2565"/>
                    <a:pt x="723" y="2386"/>
                  </a:cubicBezTo>
                  <a:lnTo>
                    <a:pt x="1811" y="2386"/>
                  </a:lnTo>
                  <a:cubicBezTo>
                    <a:pt x="1838" y="2386"/>
                    <a:pt x="1865" y="2359"/>
                    <a:pt x="1865" y="2333"/>
                  </a:cubicBezTo>
                  <a:cubicBezTo>
                    <a:pt x="1865" y="2306"/>
                    <a:pt x="1838" y="2279"/>
                    <a:pt x="1811" y="2279"/>
                  </a:cubicBezTo>
                  <a:lnTo>
                    <a:pt x="723" y="2279"/>
                  </a:lnTo>
                  <a:cubicBezTo>
                    <a:pt x="705" y="2172"/>
                    <a:pt x="643" y="2074"/>
                    <a:pt x="553" y="2020"/>
                  </a:cubicBezTo>
                  <a:lnTo>
                    <a:pt x="1365" y="76"/>
                  </a:lnTo>
                  <a:cubicBezTo>
                    <a:pt x="1383" y="49"/>
                    <a:pt x="1365" y="22"/>
                    <a:pt x="1338" y="4"/>
                  </a:cubicBezTo>
                  <a:cubicBezTo>
                    <a:pt x="1332" y="2"/>
                    <a:pt x="132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pic>
        <p:nvPicPr>
          <p:cNvPr id="802" name="Google Shape;802;p47"/>
          <p:cNvPicPr preferRelativeResize="0"/>
          <p:nvPr/>
        </p:nvPicPr>
        <p:blipFill rotWithShape="1">
          <a:blip r:embed="rId3">
            <a:alphaModFix/>
          </a:blip>
          <a:srcRect b="22954" l="5566" r="23707" t="35003"/>
          <a:stretch/>
        </p:blipFill>
        <p:spPr>
          <a:xfrm>
            <a:off x="814200" y="1175075"/>
            <a:ext cx="7515600" cy="25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7"/>
          <p:cNvSpPr txBox="1"/>
          <p:nvPr/>
        </p:nvSpPr>
        <p:spPr>
          <a:xfrm>
            <a:off x="814200" y="3751100"/>
            <a:ext cx="75156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Abnormally high orders and sales in Nov 2017 → the most successful and biggest </a:t>
            </a: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Black Friday</a:t>
            </a: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 thanks to early promotional programs and the boom of online shoppers.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04" name="Google Shape;804;p47"/>
          <p:cNvSpPr/>
          <p:nvPr/>
        </p:nvSpPr>
        <p:spPr>
          <a:xfrm>
            <a:off x="3033650" y="1464125"/>
            <a:ext cx="270000" cy="209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7"/>
          <p:cNvSpPr/>
          <p:nvPr/>
        </p:nvSpPr>
        <p:spPr>
          <a:xfrm>
            <a:off x="6591575" y="1464125"/>
            <a:ext cx="270000" cy="209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7"/>
          <p:cNvSpPr txBox="1"/>
          <p:nvPr/>
        </p:nvSpPr>
        <p:spPr>
          <a:xfrm>
            <a:off x="5880875" y="4514700"/>
            <a:ext cx="2402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CBS 2017; Xavier 2018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812" name="Google Shape;812;p48"/>
          <p:cNvSpPr txBox="1"/>
          <p:nvPr/>
        </p:nvSpPr>
        <p:spPr>
          <a:xfrm>
            <a:off x="5511475" y="1814325"/>
            <a:ext cx="3170700" cy="22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Most Olist customers came from South America region, specifically Brazil.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Top 3 cities with the most customers: Sao Paulo, Rio de Jainero and Minas Gerais.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13" name="Google Shape;813;p48"/>
          <p:cNvPicPr preferRelativeResize="0"/>
          <p:nvPr/>
        </p:nvPicPr>
        <p:blipFill rotWithShape="1">
          <a:blip r:embed="rId3">
            <a:alphaModFix/>
          </a:blip>
          <a:srcRect b="14787" l="5029" r="49739" t="23598"/>
          <a:stretch/>
        </p:blipFill>
        <p:spPr>
          <a:xfrm>
            <a:off x="837425" y="1297625"/>
            <a:ext cx="4337602" cy="33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819" name="Google Shape;819;p49"/>
          <p:cNvSpPr txBox="1"/>
          <p:nvPr/>
        </p:nvSpPr>
        <p:spPr>
          <a:xfrm>
            <a:off x="5523200" y="2236125"/>
            <a:ext cx="31119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Top 3 best selling product categories were bed_bath_table, health_beauty and sports_leisure.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20" name="Google Shape;820;p49"/>
          <p:cNvPicPr preferRelativeResize="0"/>
          <p:nvPr/>
        </p:nvPicPr>
        <p:blipFill rotWithShape="1">
          <a:blip r:embed="rId3">
            <a:alphaModFix/>
          </a:blip>
          <a:srcRect b="23421" l="15013" r="43442" t="27258"/>
          <a:stretch/>
        </p:blipFill>
        <p:spPr>
          <a:xfrm>
            <a:off x="814200" y="1463975"/>
            <a:ext cx="4478400" cy="299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826" name="Google Shape;826;p50"/>
          <p:cNvSpPr txBox="1"/>
          <p:nvPr/>
        </p:nvSpPr>
        <p:spPr>
          <a:xfrm>
            <a:off x="5511450" y="2236125"/>
            <a:ext cx="31119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Most orders were delivered within 7 days from the approval time.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Generally, orders took 4-14 days to be delivered.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27" name="Google Shape;827;p50"/>
          <p:cNvPicPr preferRelativeResize="0"/>
          <p:nvPr/>
        </p:nvPicPr>
        <p:blipFill rotWithShape="1">
          <a:blip r:embed="rId3">
            <a:alphaModFix/>
          </a:blip>
          <a:srcRect b="29194" l="4807" r="64568" t="31198"/>
          <a:stretch/>
        </p:blipFill>
        <p:spPr>
          <a:xfrm>
            <a:off x="978575" y="1400213"/>
            <a:ext cx="4286251" cy="31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833" name="Google Shape;833;p51"/>
          <p:cNvSpPr txBox="1"/>
          <p:nvPr/>
        </p:nvSpPr>
        <p:spPr>
          <a:xfrm>
            <a:off x="5487975" y="2112388"/>
            <a:ext cx="32295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Most orders were delivered 14 days before the estimated delivery time.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Generally, quite a number of orders were late up to 2 weeks.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34" name="Google Shape;834;p51"/>
          <p:cNvPicPr preferRelativeResize="0"/>
          <p:nvPr/>
        </p:nvPicPr>
        <p:blipFill rotWithShape="1">
          <a:blip r:embed="rId3">
            <a:alphaModFix/>
          </a:blip>
          <a:srcRect b="31441" l="35040" r="31804" t="33175"/>
          <a:stretch/>
        </p:blipFill>
        <p:spPr>
          <a:xfrm>
            <a:off x="720000" y="1555963"/>
            <a:ext cx="4675176" cy="280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overview</a:t>
            </a:r>
            <a:endParaRPr/>
          </a:p>
        </p:txBody>
      </p:sp>
      <p:sp>
        <p:nvSpPr>
          <p:cNvPr id="840" name="Google Shape;840;p52"/>
          <p:cNvSpPr txBox="1"/>
          <p:nvPr/>
        </p:nvSpPr>
        <p:spPr>
          <a:xfrm>
            <a:off x="5608300" y="2467295"/>
            <a:ext cx="3229500" cy="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On-time delivery was 93.23% while late ones took up 6.77%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41" name="Google Shape;841;p52"/>
          <p:cNvPicPr preferRelativeResize="0"/>
          <p:nvPr/>
        </p:nvPicPr>
        <p:blipFill rotWithShape="1">
          <a:blip r:embed="rId3">
            <a:alphaModFix/>
          </a:blip>
          <a:srcRect b="16227" l="21075" r="47345" t="49536"/>
          <a:stretch/>
        </p:blipFill>
        <p:spPr>
          <a:xfrm>
            <a:off x="872675" y="1577075"/>
            <a:ext cx="4533125" cy="276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</p:txBody>
      </p:sp>
      <p:sp>
        <p:nvSpPr>
          <p:cNvPr id="847" name="Google Shape;847;p53"/>
          <p:cNvSpPr txBox="1"/>
          <p:nvPr/>
        </p:nvSpPr>
        <p:spPr>
          <a:xfrm>
            <a:off x="5464525" y="2239765"/>
            <a:ext cx="3229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Customers ordered products mostly from Monday to Wednesday.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Saturday and Sunday saw the lowest orders.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48" name="Google Shape;848;p53"/>
          <p:cNvPicPr preferRelativeResize="0"/>
          <p:nvPr/>
        </p:nvPicPr>
        <p:blipFill rotWithShape="1">
          <a:blip r:embed="rId3">
            <a:alphaModFix/>
          </a:blip>
          <a:srcRect b="30080" l="4377" r="61231" t="31741"/>
          <a:stretch/>
        </p:blipFill>
        <p:spPr>
          <a:xfrm>
            <a:off x="720000" y="1550113"/>
            <a:ext cx="4513675" cy="281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4"/>
          <p:cNvSpPr txBox="1"/>
          <p:nvPr/>
        </p:nvSpPr>
        <p:spPr>
          <a:xfrm>
            <a:off x="5718025" y="2454725"/>
            <a:ext cx="29760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Customers generally ordered on Olist from 12pm to 5pm.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55" name="Google Shape;855;p54"/>
          <p:cNvPicPr preferRelativeResize="0"/>
          <p:nvPr/>
        </p:nvPicPr>
        <p:blipFill rotWithShape="1">
          <a:blip r:embed="rId3">
            <a:alphaModFix/>
          </a:blip>
          <a:srcRect b="31244" l="36384" r="33231" t="33367"/>
          <a:stretch/>
        </p:blipFill>
        <p:spPr>
          <a:xfrm>
            <a:off x="872900" y="1539900"/>
            <a:ext cx="4333200" cy="28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5"/>
          <p:cNvSpPr txBox="1"/>
          <p:nvPr/>
        </p:nvSpPr>
        <p:spPr>
          <a:xfrm>
            <a:off x="5826575" y="2454725"/>
            <a:ext cx="28674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A large proportion of customers paid by credit cards and boleto.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62" name="Google Shape;862;p55"/>
          <p:cNvPicPr preferRelativeResize="0"/>
          <p:nvPr/>
        </p:nvPicPr>
        <p:blipFill rotWithShape="1">
          <a:blip r:embed="rId3">
            <a:alphaModFix/>
          </a:blip>
          <a:srcRect b="37882" l="16490" r="51700" t="29172"/>
          <a:stretch/>
        </p:blipFill>
        <p:spPr>
          <a:xfrm>
            <a:off x="767225" y="1591088"/>
            <a:ext cx="4697299" cy="273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6"/>
          <p:cNvSpPr txBox="1"/>
          <p:nvPr/>
        </p:nvSpPr>
        <p:spPr>
          <a:xfrm>
            <a:off x="5799450" y="2454725"/>
            <a:ext cx="28947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Customers choosing installment plan usually paid off within one month.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69" name="Google Shape;869;p56"/>
          <p:cNvPicPr preferRelativeResize="0"/>
          <p:nvPr/>
        </p:nvPicPr>
        <p:blipFill rotWithShape="1">
          <a:blip r:embed="rId3">
            <a:alphaModFix/>
          </a:blip>
          <a:srcRect b="18146" l="19890" r="47613" t="44235"/>
          <a:stretch/>
        </p:blipFill>
        <p:spPr>
          <a:xfrm>
            <a:off x="867050" y="1500725"/>
            <a:ext cx="4479974" cy="291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>
            <a:off x="5481800" y="211500"/>
            <a:ext cx="3404400" cy="4720500"/>
          </a:xfrm>
          <a:prstGeom prst="round2DiagRect">
            <a:avLst>
              <a:gd fmla="val 34828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 txBox="1"/>
          <p:nvPr>
            <p:ph type="title"/>
          </p:nvPr>
        </p:nvSpPr>
        <p:spPr>
          <a:xfrm>
            <a:off x="713100" y="2702400"/>
            <a:ext cx="44406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6" name="Google Shape;326;p30"/>
          <p:cNvSpPr txBox="1"/>
          <p:nvPr>
            <p:ph idx="2" type="title"/>
          </p:nvPr>
        </p:nvSpPr>
        <p:spPr>
          <a:xfrm>
            <a:off x="2167700" y="1185150"/>
            <a:ext cx="153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7" name="Google Shape;327;p30"/>
          <p:cNvSpPr/>
          <p:nvPr/>
        </p:nvSpPr>
        <p:spPr>
          <a:xfrm>
            <a:off x="7131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5845905" y="686911"/>
            <a:ext cx="2676180" cy="3769679"/>
            <a:chOff x="488497" y="595011"/>
            <a:chExt cx="2943121" cy="3953518"/>
          </a:xfrm>
        </p:grpSpPr>
        <p:grpSp>
          <p:nvGrpSpPr>
            <p:cNvPr id="329" name="Google Shape;329;p30"/>
            <p:cNvGrpSpPr/>
            <p:nvPr/>
          </p:nvGrpSpPr>
          <p:grpSpPr>
            <a:xfrm>
              <a:off x="1928531" y="595011"/>
              <a:ext cx="1503087" cy="3953504"/>
              <a:chOff x="2376165" y="2347773"/>
              <a:chExt cx="353851" cy="930696"/>
            </a:xfrm>
          </p:grpSpPr>
          <p:sp>
            <p:nvSpPr>
              <p:cNvPr id="330" name="Google Shape;330;p30"/>
              <p:cNvSpPr/>
              <p:nvPr/>
            </p:nvSpPr>
            <p:spPr>
              <a:xfrm>
                <a:off x="2647247" y="2476709"/>
                <a:ext cx="82086" cy="136224"/>
              </a:xfrm>
              <a:custGeom>
                <a:rect b="b" l="l" r="r" t="t"/>
                <a:pathLst>
                  <a:path extrusionOk="0" h="4187" w="2523">
                    <a:moveTo>
                      <a:pt x="1146" y="1"/>
                    </a:moveTo>
                    <a:cubicBezTo>
                      <a:pt x="1142" y="1"/>
                      <a:pt x="1138" y="1"/>
                      <a:pt x="1133" y="2"/>
                    </a:cubicBezTo>
                    <a:cubicBezTo>
                      <a:pt x="1035" y="29"/>
                      <a:pt x="1080" y="832"/>
                      <a:pt x="1062" y="877"/>
                    </a:cubicBezTo>
                    <a:cubicBezTo>
                      <a:pt x="1053" y="921"/>
                      <a:pt x="1009" y="1349"/>
                      <a:pt x="1009" y="1349"/>
                    </a:cubicBezTo>
                    <a:lnTo>
                      <a:pt x="893" y="2250"/>
                    </a:lnTo>
                    <a:lnTo>
                      <a:pt x="1" y="3687"/>
                    </a:lnTo>
                    <a:lnTo>
                      <a:pt x="679" y="4186"/>
                    </a:lnTo>
                    <a:lnTo>
                      <a:pt x="1321" y="2688"/>
                    </a:lnTo>
                    <a:cubicBezTo>
                      <a:pt x="1472" y="2554"/>
                      <a:pt x="1606" y="2393"/>
                      <a:pt x="1713" y="2224"/>
                    </a:cubicBezTo>
                    <a:cubicBezTo>
                      <a:pt x="1820" y="2054"/>
                      <a:pt x="1910" y="1867"/>
                      <a:pt x="1981" y="1688"/>
                    </a:cubicBezTo>
                    <a:cubicBezTo>
                      <a:pt x="1999" y="1644"/>
                      <a:pt x="2338" y="1001"/>
                      <a:pt x="2454" y="805"/>
                    </a:cubicBezTo>
                    <a:cubicBezTo>
                      <a:pt x="2523" y="679"/>
                      <a:pt x="2503" y="564"/>
                      <a:pt x="2445" y="564"/>
                    </a:cubicBezTo>
                    <a:cubicBezTo>
                      <a:pt x="2412" y="564"/>
                      <a:pt x="2368" y="600"/>
                      <a:pt x="2320" y="689"/>
                    </a:cubicBezTo>
                    <a:cubicBezTo>
                      <a:pt x="2213" y="885"/>
                      <a:pt x="2088" y="1064"/>
                      <a:pt x="1945" y="1233"/>
                    </a:cubicBezTo>
                    <a:lnTo>
                      <a:pt x="1954" y="1144"/>
                    </a:lnTo>
                    <a:cubicBezTo>
                      <a:pt x="1972" y="1064"/>
                      <a:pt x="2097" y="698"/>
                      <a:pt x="2168" y="413"/>
                    </a:cubicBezTo>
                    <a:cubicBezTo>
                      <a:pt x="2222" y="196"/>
                      <a:pt x="2184" y="98"/>
                      <a:pt x="2128" y="98"/>
                    </a:cubicBezTo>
                    <a:cubicBezTo>
                      <a:pt x="2110" y="98"/>
                      <a:pt x="2090" y="108"/>
                      <a:pt x="2070" y="127"/>
                    </a:cubicBezTo>
                    <a:cubicBezTo>
                      <a:pt x="1981" y="216"/>
                      <a:pt x="1642" y="1037"/>
                      <a:pt x="1642" y="1037"/>
                    </a:cubicBezTo>
                    <a:cubicBezTo>
                      <a:pt x="1669" y="894"/>
                      <a:pt x="1678" y="752"/>
                      <a:pt x="1687" y="609"/>
                    </a:cubicBezTo>
                    <a:cubicBezTo>
                      <a:pt x="1687" y="457"/>
                      <a:pt x="1794" y="145"/>
                      <a:pt x="1704" y="56"/>
                    </a:cubicBezTo>
                    <a:cubicBezTo>
                      <a:pt x="1684" y="39"/>
                      <a:pt x="1665" y="32"/>
                      <a:pt x="1647" y="32"/>
                    </a:cubicBezTo>
                    <a:cubicBezTo>
                      <a:pt x="1580" y="32"/>
                      <a:pt x="1535" y="133"/>
                      <a:pt x="1535" y="190"/>
                    </a:cubicBezTo>
                    <a:cubicBezTo>
                      <a:pt x="1535" y="261"/>
                      <a:pt x="1330" y="1117"/>
                      <a:pt x="1330" y="1117"/>
                    </a:cubicBezTo>
                    <a:cubicBezTo>
                      <a:pt x="1330" y="1117"/>
                      <a:pt x="1321" y="502"/>
                      <a:pt x="1303" y="395"/>
                    </a:cubicBezTo>
                    <a:cubicBezTo>
                      <a:pt x="1294" y="301"/>
                      <a:pt x="1245" y="1"/>
                      <a:pt x="1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2646075" y="2475603"/>
                <a:ext cx="83940" cy="138469"/>
              </a:xfrm>
              <a:custGeom>
                <a:rect b="b" l="l" r="r" t="t"/>
                <a:pathLst>
                  <a:path extrusionOk="0" h="4256" w="2580">
                    <a:moveTo>
                      <a:pt x="1178" y="72"/>
                    </a:moveTo>
                    <a:cubicBezTo>
                      <a:pt x="1223" y="108"/>
                      <a:pt x="1268" y="250"/>
                      <a:pt x="1294" y="438"/>
                    </a:cubicBezTo>
                    <a:cubicBezTo>
                      <a:pt x="1312" y="536"/>
                      <a:pt x="1321" y="1151"/>
                      <a:pt x="1321" y="1160"/>
                    </a:cubicBezTo>
                    <a:cubicBezTo>
                      <a:pt x="1321" y="1178"/>
                      <a:pt x="1339" y="1187"/>
                      <a:pt x="1357" y="1196"/>
                    </a:cubicBezTo>
                    <a:cubicBezTo>
                      <a:pt x="1375" y="1196"/>
                      <a:pt x="1393" y="1178"/>
                      <a:pt x="1393" y="1160"/>
                    </a:cubicBezTo>
                    <a:cubicBezTo>
                      <a:pt x="1419" y="1071"/>
                      <a:pt x="1598" y="295"/>
                      <a:pt x="1598" y="224"/>
                    </a:cubicBezTo>
                    <a:cubicBezTo>
                      <a:pt x="1598" y="179"/>
                      <a:pt x="1616" y="134"/>
                      <a:pt x="1651" y="108"/>
                    </a:cubicBezTo>
                    <a:cubicBezTo>
                      <a:pt x="1655" y="108"/>
                      <a:pt x="1660" y="106"/>
                      <a:pt x="1666" y="106"/>
                    </a:cubicBezTo>
                    <a:cubicBezTo>
                      <a:pt x="1676" y="106"/>
                      <a:pt x="1689" y="109"/>
                      <a:pt x="1705" y="125"/>
                    </a:cubicBezTo>
                    <a:cubicBezTo>
                      <a:pt x="1758" y="170"/>
                      <a:pt x="1723" y="322"/>
                      <a:pt x="1705" y="447"/>
                    </a:cubicBezTo>
                    <a:cubicBezTo>
                      <a:pt x="1687" y="518"/>
                      <a:pt x="1678" y="580"/>
                      <a:pt x="1678" y="652"/>
                    </a:cubicBezTo>
                    <a:cubicBezTo>
                      <a:pt x="1669" y="786"/>
                      <a:pt x="1660" y="928"/>
                      <a:pt x="1633" y="1062"/>
                    </a:cubicBezTo>
                    <a:cubicBezTo>
                      <a:pt x="1633" y="1089"/>
                      <a:pt x="1642" y="1107"/>
                      <a:pt x="1660" y="1116"/>
                    </a:cubicBezTo>
                    <a:cubicBezTo>
                      <a:pt x="1678" y="1116"/>
                      <a:pt x="1705" y="1107"/>
                      <a:pt x="1705" y="1089"/>
                    </a:cubicBezTo>
                    <a:cubicBezTo>
                      <a:pt x="1839" y="768"/>
                      <a:pt x="2071" y="250"/>
                      <a:pt x="2124" y="197"/>
                    </a:cubicBezTo>
                    <a:cubicBezTo>
                      <a:pt x="2139" y="182"/>
                      <a:pt x="2141" y="168"/>
                      <a:pt x="2151" y="168"/>
                    </a:cubicBezTo>
                    <a:cubicBezTo>
                      <a:pt x="2154" y="168"/>
                      <a:pt x="2156" y="168"/>
                      <a:pt x="2160" y="170"/>
                    </a:cubicBezTo>
                    <a:cubicBezTo>
                      <a:pt x="2178" y="179"/>
                      <a:pt x="2213" y="250"/>
                      <a:pt x="2160" y="438"/>
                    </a:cubicBezTo>
                    <a:cubicBezTo>
                      <a:pt x="2124" y="589"/>
                      <a:pt x="2071" y="768"/>
                      <a:pt x="2026" y="911"/>
                    </a:cubicBezTo>
                    <a:cubicBezTo>
                      <a:pt x="1990" y="1035"/>
                      <a:pt x="1963" y="1134"/>
                      <a:pt x="1955" y="1178"/>
                    </a:cubicBezTo>
                    <a:lnTo>
                      <a:pt x="1937" y="1267"/>
                    </a:lnTo>
                    <a:cubicBezTo>
                      <a:pt x="1937" y="1276"/>
                      <a:pt x="1946" y="1294"/>
                      <a:pt x="1963" y="1303"/>
                    </a:cubicBezTo>
                    <a:cubicBezTo>
                      <a:pt x="1966" y="1306"/>
                      <a:pt x="1969" y="1307"/>
                      <a:pt x="1973" y="1307"/>
                    </a:cubicBezTo>
                    <a:cubicBezTo>
                      <a:pt x="1982" y="1307"/>
                      <a:pt x="1993" y="1300"/>
                      <a:pt x="1999" y="1294"/>
                    </a:cubicBezTo>
                    <a:cubicBezTo>
                      <a:pt x="2151" y="1125"/>
                      <a:pt x="2285" y="946"/>
                      <a:pt x="2392" y="750"/>
                    </a:cubicBezTo>
                    <a:cubicBezTo>
                      <a:pt x="2427" y="661"/>
                      <a:pt x="2463" y="643"/>
                      <a:pt x="2481" y="643"/>
                    </a:cubicBezTo>
                    <a:cubicBezTo>
                      <a:pt x="2499" y="705"/>
                      <a:pt x="2490" y="777"/>
                      <a:pt x="2454" y="830"/>
                    </a:cubicBezTo>
                    <a:cubicBezTo>
                      <a:pt x="2347" y="1000"/>
                      <a:pt x="1999" y="1660"/>
                      <a:pt x="1981" y="1705"/>
                    </a:cubicBezTo>
                    <a:cubicBezTo>
                      <a:pt x="1910" y="1892"/>
                      <a:pt x="1821" y="2070"/>
                      <a:pt x="1714" y="2240"/>
                    </a:cubicBezTo>
                    <a:cubicBezTo>
                      <a:pt x="1607" y="2409"/>
                      <a:pt x="1482" y="2561"/>
                      <a:pt x="1330" y="2695"/>
                    </a:cubicBezTo>
                    <a:cubicBezTo>
                      <a:pt x="1321" y="2695"/>
                      <a:pt x="1321" y="2704"/>
                      <a:pt x="1321" y="2704"/>
                    </a:cubicBezTo>
                    <a:lnTo>
                      <a:pt x="706" y="4158"/>
                    </a:lnTo>
                    <a:lnTo>
                      <a:pt x="90" y="3712"/>
                    </a:lnTo>
                    <a:lnTo>
                      <a:pt x="955" y="2302"/>
                    </a:lnTo>
                    <a:cubicBezTo>
                      <a:pt x="955" y="2302"/>
                      <a:pt x="955" y="2293"/>
                      <a:pt x="955" y="2293"/>
                    </a:cubicBezTo>
                    <a:lnTo>
                      <a:pt x="1071" y="1383"/>
                    </a:lnTo>
                    <a:cubicBezTo>
                      <a:pt x="1089" y="1178"/>
                      <a:pt x="1116" y="955"/>
                      <a:pt x="1125" y="928"/>
                    </a:cubicBezTo>
                    <a:cubicBezTo>
                      <a:pt x="1134" y="866"/>
                      <a:pt x="1134" y="803"/>
                      <a:pt x="1134" y="741"/>
                    </a:cubicBezTo>
                    <a:cubicBezTo>
                      <a:pt x="1134" y="572"/>
                      <a:pt x="1125" y="117"/>
                      <a:pt x="1169" y="72"/>
                    </a:cubicBezTo>
                    <a:close/>
                    <a:moveTo>
                      <a:pt x="1161" y="1"/>
                    </a:moveTo>
                    <a:cubicBezTo>
                      <a:pt x="1080" y="27"/>
                      <a:pt x="1062" y="188"/>
                      <a:pt x="1062" y="732"/>
                    </a:cubicBezTo>
                    <a:lnTo>
                      <a:pt x="1062" y="902"/>
                    </a:lnTo>
                    <a:cubicBezTo>
                      <a:pt x="1054" y="946"/>
                      <a:pt x="1009" y="1303"/>
                      <a:pt x="1009" y="1374"/>
                    </a:cubicBezTo>
                    <a:lnTo>
                      <a:pt x="893" y="2275"/>
                    </a:lnTo>
                    <a:lnTo>
                      <a:pt x="10" y="3703"/>
                    </a:lnTo>
                    <a:cubicBezTo>
                      <a:pt x="1" y="3721"/>
                      <a:pt x="1" y="3738"/>
                      <a:pt x="19" y="3756"/>
                    </a:cubicBezTo>
                    <a:lnTo>
                      <a:pt x="697" y="4247"/>
                    </a:lnTo>
                    <a:cubicBezTo>
                      <a:pt x="706" y="4256"/>
                      <a:pt x="706" y="4256"/>
                      <a:pt x="715" y="4256"/>
                    </a:cubicBezTo>
                    <a:lnTo>
                      <a:pt x="723" y="4256"/>
                    </a:lnTo>
                    <a:cubicBezTo>
                      <a:pt x="741" y="4256"/>
                      <a:pt x="750" y="4247"/>
                      <a:pt x="750" y="4238"/>
                    </a:cubicBezTo>
                    <a:lnTo>
                      <a:pt x="1384" y="2748"/>
                    </a:lnTo>
                    <a:cubicBezTo>
                      <a:pt x="1535" y="2606"/>
                      <a:pt x="1669" y="2454"/>
                      <a:pt x="1776" y="2275"/>
                    </a:cubicBezTo>
                    <a:cubicBezTo>
                      <a:pt x="1883" y="2106"/>
                      <a:pt x="1972" y="1919"/>
                      <a:pt x="2053" y="1731"/>
                    </a:cubicBezTo>
                    <a:cubicBezTo>
                      <a:pt x="2071" y="1687"/>
                      <a:pt x="2401" y="1062"/>
                      <a:pt x="2517" y="866"/>
                    </a:cubicBezTo>
                    <a:cubicBezTo>
                      <a:pt x="2570" y="786"/>
                      <a:pt x="2579" y="696"/>
                      <a:pt x="2543" y="607"/>
                    </a:cubicBezTo>
                    <a:cubicBezTo>
                      <a:pt x="2536" y="585"/>
                      <a:pt x="2517" y="569"/>
                      <a:pt x="2490" y="569"/>
                    </a:cubicBezTo>
                    <a:cubicBezTo>
                      <a:pt x="2484" y="569"/>
                      <a:pt x="2478" y="570"/>
                      <a:pt x="2472" y="572"/>
                    </a:cubicBezTo>
                    <a:cubicBezTo>
                      <a:pt x="2418" y="572"/>
                      <a:pt x="2365" y="616"/>
                      <a:pt x="2320" y="714"/>
                    </a:cubicBezTo>
                    <a:cubicBezTo>
                      <a:pt x="2240" y="866"/>
                      <a:pt x="2142" y="1009"/>
                      <a:pt x="2035" y="1134"/>
                    </a:cubicBezTo>
                    <a:cubicBezTo>
                      <a:pt x="2053" y="1089"/>
                      <a:pt x="2071" y="1018"/>
                      <a:pt x="2097" y="928"/>
                    </a:cubicBezTo>
                    <a:cubicBezTo>
                      <a:pt x="2142" y="786"/>
                      <a:pt x="2195" y="607"/>
                      <a:pt x="2231" y="456"/>
                    </a:cubicBezTo>
                    <a:cubicBezTo>
                      <a:pt x="2285" y="277"/>
                      <a:pt x="2267" y="143"/>
                      <a:pt x="2204" y="108"/>
                    </a:cubicBezTo>
                    <a:cubicBezTo>
                      <a:pt x="2190" y="102"/>
                      <a:pt x="2175" y="99"/>
                      <a:pt x="2160" y="99"/>
                    </a:cubicBezTo>
                    <a:cubicBezTo>
                      <a:pt x="2128" y="99"/>
                      <a:pt x="2095" y="113"/>
                      <a:pt x="2071" y="143"/>
                    </a:cubicBezTo>
                    <a:cubicBezTo>
                      <a:pt x="2017" y="197"/>
                      <a:pt x="1856" y="554"/>
                      <a:pt x="1749" y="812"/>
                    </a:cubicBezTo>
                    <a:cubicBezTo>
                      <a:pt x="1749" y="750"/>
                      <a:pt x="1758" y="696"/>
                      <a:pt x="1758" y="643"/>
                    </a:cubicBezTo>
                    <a:cubicBezTo>
                      <a:pt x="1758" y="580"/>
                      <a:pt x="1767" y="518"/>
                      <a:pt x="1776" y="456"/>
                    </a:cubicBezTo>
                    <a:cubicBezTo>
                      <a:pt x="1812" y="304"/>
                      <a:pt x="1839" y="143"/>
                      <a:pt x="1758" y="63"/>
                    </a:cubicBezTo>
                    <a:cubicBezTo>
                      <a:pt x="1735" y="46"/>
                      <a:pt x="1704" y="32"/>
                      <a:pt x="1673" y="32"/>
                    </a:cubicBezTo>
                    <a:cubicBezTo>
                      <a:pt x="1657" y="32"/>
                      <a:pt x="1640" y="36"/>
                      <a:pt x="1624" y="45"/>
                    </a:cubicBezTo>
                    <a:cubicBezTo>
                      <a:pt x="1562" y="81"/>
                      <a:pt x="1526" y="152"/>
                      <a:pt x="1526" y="224"/>
                    </a:cubicBezTo>
                    <a:cubicBezTo>
                      <a:pt x="1526" y="259"/>
                      <a:pt x="1455" y="572"/>
                      <a:pt x="1393" y="866"/>
                    </a:cubicBezTo>
                    <a:cubicBezTo>
                      <a:pt x="1393" y="688"/>
                      <a:pt x="1384" y="482"/>
                      <a:pt x="1375" y="429"/>
                    </a:cubicBezTo>
                    <a:cubicBezTo>
                      <a:pt x="1357" y="295"/>
                      <a:pt x="1312" y="72"/>
                      <a:pt x="1223" y="18"/>
                    </a:cubicBezTo>
                    <a:cubicBezTo>
                      <a:pt x="1205" y="1"/>
                      <a:pt x="1178" y="1"/>
                      <a:pt x="11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2680920" y="2493953"/>
                <a:ext cx="22384" cy="57717"/>
              </a:xfrm>
              <a:custGeom>
                <a:rect b="b" l="l" r="r" t="t"/>
                <a:pathLst>
                  <a:path extrusionOk="0" h="1774" w="688">
                    <a:moveTo>
                      <a:pt x="606" y="0"/>
                    </a:moveTo>
                    <a:cubicBezTo>
                      <a:pt x="539" y="0"/>
                      <a:pt x="429" y="265"/>
                      <a:pt x="339" y="471"/>
                    </a:cubicBezTo>
                    <a:cubicBezTo>
                      <a:pt x="223" y="748"/>
                      <a:pt x="0" y="1355"/>
                      <a:pt x="0" y="1355"/>
                    </a:cubicBezTo>
                    <a:lnTo>
                      <a:pt x="197" y="1774"/>
                    </a:lnTo>
                    <a:cubicBezTo>
                      <a:pt x="313" y="1685"/>
                      <a:pt x="402" y="1560"/>
                      <a:pt x="455" y="1426"/>
                    </a:cubicBezTo>
                    <a:cubicBezTo>
                      <a:pt x="536" y="1194"/>
                      <a:pt x="455" y="917"/>
                      <a:pt x="509" y="757"/>
                    </a:cubicBezTo>
                    <a:cubicBezTo>
                      <a:pt x="562" y="605"/>
                      <a:pt x="687" y="320"/>
                      <a:pt x="652" y="79"/>
                    </a:cubicBezTo>
                    <a:cubicBezTo>
                      <a:pt x="641" y="24"/>
                      <a:pt x="626" y="0"/>
                      <a:pt x="6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2679456" y="2492716"/>
                <a:ext cx="24987" cy="60125"/>
              </a:xfrm>
              <a:custGeom>
                <a:rect b="b" l="l" r="r" t="t"/>
                <a:pathLst>
                  <a:path extrusionOk="0" h="1848" w="768">
                    <a:moveTo>
                      <a:pt x="654" y="1"/>
                    </a:moveTo>
                    <a:cubicBezTo>
                      <a:pt x="576" y="1"/>
                      <a:pt x="496" y="154"/>
                      <a:pt x="349" y="501"/>
                    </a:cubicBezTo>
                    <a:cubicBezTo>
                      <a:pt x="242" y="768"/>
                      <a:pt x="10" y="1375"/>
                      <a:pt x="10" y="1375"/>
                    </a:cubicBezTo>
                    <a:cubicBezTo>
                      <a:pt x="1" y="1393"/>
                      <a:pt x="10" y="1419"/>
                      <a:pt x="28" y="1428"/>
                    </a:cubicBezTo>
                    <a:lnTo>
                      <a:pt x="36" y="1428"/>
                    </a:lnTo>
                    <a:cubicBezTo>
                      <a:pt x="54" y="1428"/>
                      <a:pt x="72" y="1419"/>
                      <a:pt x="81" y="1402"/>
                    </a:cubicBezTo>
                    <a:cubicBezTo>
                      <a:pt x="81" y="1393"/>
                      <a:pt x="304" y="795"/>
                      <a:pt x="420" y="527"/>
                    </a:cubicBezTo>
                    <a:cubicBezTo>
                      <a:pt x="474" y="393"/>
                      <a:pt x="590" y="117"/>
                      <a:pt x="643" y="81"/>
                    </a:cubicBezTo>
                    <a:cubicBezTo>
                      <a:pt x="652" y="90"/>
                      <a:pt x="652" y="108"/>
                      <a:pt x="661" y="126"/>
                    </a:cubicBezTo>
                    <a:cubicBezTo>
                      <a:pt x="697" y="322"/>
                      <a:pt x="607" y="563"/>
                      <a:pt x="545" y="715"/>
                    </a:cubicBezTo>
                    <a:cubicBezTo>
                      <a:pt x="536" y="741"/>
                      <a:pt x="527" y="768"/>
                      <a:pt x="518" y="786"/>
                    </a:cubicBezTo>
                    <a:cubicBezTo>
                      <a:pt x="491" y="875"/>
                      <a:pt x="491" y="973"/>
                      <a:pt x="500" y="1071"/>
                    </a:cubicBezTo>
                    <a:cubicBezTo>
                      <a:pt x="509" y="1196"/>
                      <a:pt x="500" y="1321"/>
                      <a:pt x="465" y="1446"/>
                    </a:cubicBezTo>
                    <a:cubicBezTo>
                      <a:pt x="411" y="1580"/>
                      <a:pt x="331" y="1696"/>
                      <a:pt x="224" y="1785"/>
                    </a:cubicBezTo>
                    <a:lnTo>
                      <a:pt x="215" y="1785"/>
                    </a:lnTo>
                    <a:cubicBezTo>
                      <a:pt x="206" y="1794"/>
                      <a:pt x="197" y="1821"/>
                      <a:pt x="215" y="1839"/>
                    </a:cubicBezTo>
                    <a:cubicBezTo>
                      <a:pt x="224" y="1848"/>
                      <a:pt x="233" y="1848"/>
                      <a:pt x="242" y="1848"/>
                    </a:cubicBezTo>
                    <a:cubicBezTo>
                      <a:pt x="251" y="1848"/>
                      <a:pt x="259" y="1848"/>
                      <a:pt x="259" y="1839"/>
                    </a:cubicBezTo>
                    <a:cubicBezTo>
                      <a:pt x="384" y="1741"/>
                      <a:pt x="474" y="1616"/>
                      <a:pt x="527" y="1473"/>
                    </a:cubicBezTo>
                    <a:cubicBezTo>
                      <a:pt x="572" y="1339"/>
                      <a:pt x="581" y="1196"/>
                      <a:pt x="572" y="1063"/>
                    </a:cubicBezTo>
                    <a:cubicBezTo>
                      <a:pt x="563" y="973"/>
                      <a:pt x="563" y="893"/>
                      <a:pt x="590" y="804"/>
                    </a:cubicBezTo>
                    <a:cubicBezTo>
                      <a:pt x="590" y="786"/>
                      <a:pt x="598" y="768"/>
                      <a:pt x="607" y="741"/>
                    </a:cubicBezTo>
                    <a:cubicBezTo>
                      <a:pt x="670" y="581"/>
                      <a:pt x="768" y="331"/>
                      <a:pt x="732" y="108"/>
                    </a:cubicBezTo>
                    <a:cubicBezTo>
                      <a:pt x="723" y="81"/>
                      <a:pt x="714" y="10"/>
                      <a:pt x="661" y="1"/>
                    </a:cubicBezTo>
                    <a:cubicBezTo>
                      <a:pt x="659" y="1"/>
                      <a:pt x="656" y="1"/>
                      <a:pt x="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2588619" y="2538005"/>
                <a:ext cx="86803" cy="153663"/>
              </a:xfrm>
              <a:custGeom>
                <a:rect b="b" l="l" r="r" t="t"/>
                <a:pathLst>
                  <a:path extrusionOk="0" h="4723" w="2668">
                    <a:moveTo>
                      <a:pt x="0" y="1"/>
                    </a:moveTo>
                    <a:lnTo>
                      <a:pt x="170" y="3846"/>
                    </a:lnTo>
                    <a:cubicBezTo>
                      <a:pt x="170" y="3846"/>
                      <a:pt x="616" y="4648"/>
                      <a:pt x="750" y="4702"/>
                    </a:cubicBezTo>
                    <a:cubicBezTo>
                      <a:pt x="782" y="4716"/>
                      <a:pt x="833" y="4723"/>
                      <a:pt x="890" y="4723"/>
                    </a:cubicBezTo>
                    <a:cubicBezTo>
                      <a:pt x="1053" y="4723"/>
                      <a:pt x="1275" y="4669"/>
                      <a:pt x="1321" y="4577"/>
                    </a:cubicBezTo>
                    <a:cubicBezTo>
                      <a:pt x="1392" y="4452"/>
                      <a:pt x="2668" y="2240"/>
                      <a:pt x="2668" y="2240"/>
                    </a:cubicBezTo>
                    <a:lnTo>
                      <a:pt x="1865" y="1678"/>
                    </a:lnTo>
                    <a:lnTo>
                      <a:pt x="1044" y="27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2587447" y="2536736"/>
                <a:ext cx="89439" cy="156298"/>
              </a:xfrm>
              <a:custGeom>
                <a:rect b="b" l="l" r="r" t="t"/>
                <a:pathLst>
                  <a:path extrusionOk="0" h="4804" w="2749">
                    <a:moveTo>
                      <a:pt x="81" y="263"/>
                    </a:moveTo>
                    <a:lnTo>
                      <a:pt x="1045" y="2761"/>
                    </a:lnTo>
                    <a:cubicBezTo>
                      <a:pt x="1045" y="2769"/>
                      <a:pt x="1053" y="2778"/>
                      <a:pt x="1053" y="2778"/>
                    </a:cubicBezTo>
                    <a:cubicBezTo>
                      <a:pt x="1061" y="2782"/>
                      <a:pt x="1070" y="2784"/>
                      <a:pt x="1078" y="2784"/>
                    </a:cubicBezTo>
                    <a:cubicBezTo>
                      <a:pt x="1090" y="2784"/>
                      <a:pt x="1102" y="2780"/>
                      <a:pt x="1107" y="2769"/>
                    </a:cubicBezTo>
                    <a:lnTo>
                      <a:pt x="1901" y="1770"/>
                    </a:lnTo>
                    <a:lnTo>
                      <a:pt x="2650" y="2297"/>
                    </a:lnTo>
                    <a:cubicBezTo>
                      <a:pt x="2499" y="2555"/>
                      <a:pt x="1392" y="4482"/>
                      <a:pt x="1330" y="4598"/>
                    </a:cubicBezTo>
                    <a:cubicBezTo>
                      <a:pt x="1283" y="4672"/>
                      <a:pt x="1077" y="4725"/>
                      <a:pt x="924" y="4725"/>
                    </a:cubicBezTo>
                    <a:cubicBezTo>
                      <a:pt x="872" y="4725"/>
                      <a:pt x="826" y="4719"/>
                      <a:pt x="795" y="4705"/>
                    </a:cubicBezTo>
                    <a:cubicBezTo>
                      <a:pt x="714" y="4670"/>
                      <a:pt x="411" y="4179"/>
                      <a:pt x="242" y="3867"/>
                    </a:cubicBezTo>
                    <a:lnTo>
                      <a:pt x="81" y="263"/>
                    </a:lnTo>
                    <a:close/>
                    <a:moveTo>
                      <a:pt x="42" y="0"/>
                    </a:moveTo>
                    <a:cubicBezTo>
                      <a:pt x="37" y="0"/>
                      <a:pt x="32" y="2"/>
                      <a:pt x="28" y="4"/>
                    </a:cubicBezTo>
                    <a:cubicBezTo>
                      <a:pt x="10" y="4"/>
                      <a:pt x="1" y="22"/>
                      <a:pt x="1" y="40"/>
                    </a:cubicBezTo>
                    <a:lnTo>
                      <a:pt x="161" y="3876"/>
                    </a:lnTo>
                    <a:cubicBezTo>
                      <a:pt x="161" y="3885"/>
                      <a:pt x="170" y="3893"/>
                      <a:pt x="170" y="3893"/>
                    </a:cubicBezTo>
                    <a:cubicBezTo>
                      <a:pt x="251" y="4036"/>
                      <a:pt x="634" y="4714"/>
                      <a:pt x="768" y="4777"/>
                    </a:cubicBezTo>
                    <a:cubicBezTo>
                      <a:pt x="822" y="4795"/>
                      <a:pt x="875" y="4803"/>
                      <a:pt x="929" y="4803"/>
                    </a:cubicBezTo>
                    <a:cubicBezTo>
                      <a:pt x="1098" y="4803"/>
                      <a:pt x="1330" y="4741"/>
                      <a:pt x="1392" y="4634"/>
                    </a:cubicBezTo>
                    <a:cubicBezTo>
                      <a:pt x="1464" y="4509"/>
                      <a:pt x="2722" y="2323"/>
                      <a:pt x="2740" y="2306"/>
                    </a:cubicBezTo>
                    <a:cubicBezTo>
                      <a:pt x="2748" y="2288"/>
                      <a:pt x="2740" y="2261"/>
                      <a:pt x="2731" y="2252"/>
                    </a:cubicBezTo>
                    <a:lnTo>
                      <a:pt x="1919" y="1690"/>
                    </a:lnTo>
                    <a:cubicBezTo>
                      <a:pt x="1911" y="1686"/>
                      <a:pt x="1904" y="1684"/>
                      <a:pt x="1897" y="1684"/>
                    </a:cubicBezTo>
                    <a:cubicBezTo>
                      <a:pt x="1888" y="1684"/>
                      <a:pt x="1879" y="1688"/>
                      <a:pt x="1874" y="1699"/>
                    </a:cubicBezTo>
                    <a:lnTo>
                      <a:pt x="1089" y="2680"/>
                    </a:lnTo>
                    <a:lnTo>
                      <a:pt x="72" y="22"/>
                    </a:lnTo>
                    <a:cubicBezTo>
                      <a:pt x="66" y="9"/>
                      <a:pt x="5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2431312" y="2774860"/>
                <a:ext cx="192737" cy="503609"/>
              </a:xfrm>
              <a:custGeom>
                <a:rect b="b" l="l" r="r" t="t"/>
                <a:pathLst>
                  <a:path extrusionOk="0" h="15479" w="5924">
                    <a:moveTo>
                      <a:pt x="357" y="72"/>
                    </a:moveTo>
                    <a:lnTo>
                      <a:pt x="5237" y="295"/>
                    </a:lnTo>
                    <a:cubicBezTo>
                      <a:pt x="5282" y="580"/>
                      <a:pt x="5558" y="2783"/>
                      <a:pt x="5487" y="3943"/>
                    </a:cubicBezTo>
                    <a:cubicBezTo>
                      <a:pt x="5442" y="4603"/>
                      <a:pt x="5299" y="5638"/>
                      <a:pt x="5174" y="6548"/>
                    </a:cubicBezTo>
                    <a:cubicBezTo>
                      <a:pt x="5058" y="7369"/>
                      <a:pt x="4960" y="8074"/>
                      <a:pt x="4960" y="8359"/>
                    </a:cubicBezTo>
                    <a:cubicBezTo>
                      <a:pt x="4951" y="8778"/>
                      <a:pt x="4595" y="10973"/>
                      <a:pt x="4380" y="12275"/>
                    </a:cubicBezTo>
                    <a:cubicBezTo>
                      <a:pt x="4282" y="12873"/>
                      <a:pt x="4229" y="13159"/>
                      <a:pt x="4229" y="13194"/>
                    </a:cubicBezTo>
                    <a:cubicBezTo>
                      <a:pt x="4229" y="13346"/>
                      <a:pt x="4675" y="13970"/>
                      <a:pt x="4862" y="14149"/>
                    </a:cubicBezTo>
                    <a:cubicBezTo>
                      <a:pt x="4987" y="14265"/>
                      <a:pt x="5130" y="14363"/>
                      <a:pt x="5282" y="14452"/>
                    </a:cubicBezTo>
                    <a:cubicBezTo>
                      <a:pt x="5513" y="14604"/>
                      <a:pt x="5781" y="14782"/>
                      <a:pt x="5826" y="14880"/>
                    </a:cubicBezTo>
                    <a:cubicBezTo>
                      <a:pt x="5844" y="14907"/>
                      <a:pt x="5844" y="14943"/>
                      <a:pt x="5826" y="14970"/>
                    </a:cubicBezTo>
                    <a:cubicBezTo>
                      <a:pt x="5781" y="15021"/>
                      <a:pt x="5652" y="15054"/>
                      <a:pt x="5453" y="15054"/>
                    </a:cubicBezTo>
                    <a:cubicBezTo>
                      <a:pt x="5411" y="15054"/>
                      <a:pt x="5365" y="15053"/>
                      <a:pt x="5317" y="15050"/>
                    </a:cubicBezTo>
                    <a:cubicBezTo>
                      <a:pt x="4969" y="15041"/>
                      <a:pt x="4693" y="14925"/>
                      <a:pt x="4300" y="14747"/>
                    </a:cubicBezTo>
                    <a:cubicBezTo>
                      <a:pt x="4102" y="14654"/>
                      <a:pt x="3987" y="14635"/>
                      <a:pt x="3893" y="14635"/>
                    </a:cubicBezTo>
                    <a:cubicBezTo>
                      <a:pt x="3861" y="14635"/>
                      <a:pt x="3831" y="14637"/>
                      <a:pt x="3801" y="14640"/>
                    </a:cubicBezTo>
                    <a:cubicBezTo>
                      <a:pt x="3777" y="14642"/>
                      <a:pt x="3754" y="14643"/>
                      <a:pt x="3732" y="14643"/>
                    </a:cubicBezTo>
                    <a:cubicBezTo>
                      <a:pt x="3679" y="14643"/>
                      <a:pt x="3628" y="14637"/>
                      <a:pt x="3578" y="14631"/>
                    </a:cubicBezTo>
                    <a:cubicBezTo>
                      <a:pt x="3426" y="14595"/>
                      <a:pt x="3283" y="14515"/>
                      <a:pt x="3167" y="14408"/>
                    </a:cubicBezTo>
                    <a:cubicBezTo>
                      <a:pt x="3176" y="14283"/>
                      <a:pt x="3230" y="13507"/>
                      <a:pt x="3274" y="12962"/>
                    </a:cubicBezTo>
                    <a:cubicBezTo>
                      <a:pt x="3346" y="11803"/>
                      <a:pt x="3274" y="10625"/>
                      <a:pt x="3060" y="9474"/>
                    </a:cubicBezTo>
                    <a:cubicBezTo>
                      <a:pt x="2900" y="8716"/>
                      <a:pt x="2891" y="7940"/>
                      <a:pt x="3024" y="7182"/>
                    </a:cubicBezTo>
                    <a:cubicBezTo>
                      <a:pt x="3051" y="7083"/>
                      <a:pt x="3060" y="7030"/>
                      <a:pt x="3060" y="7030"/>
                    </a:cubicBezTo>
                    <a:cubicBezTo>
                      <a:pt x="3069" y="7003"/>
                      <a:pt x="3051" y="6985"/>
                      <a:pt x="3033" y="6985"/>
                    </a:cubicBezTo>
                    <a:cubicBezTo>
                      <a:pt x="3029" y="6983"/>
                      <a:pt x="3024" y="6982"/>
                      <a:pt x="3020" y="6982"/>
                    </a:cubicBezTo>
                    <a:cubicBezTo>
                      <a:pt x="3007" y="6982"/>
                      <a:pt x="2995" y="6992"/>
                      <a:pt x="2989" y="7012"/>
                    </a:cubicBezTo>
                    <a:cubicBezTo>
                      <a:pt x="2989" y="7012"/>
                      <a:pt x="2980" y="7066"/>
                      <a:pt x="2953" y="7164"/>
                    </a:cubicBezTo>
                    <a:cubicBezTo>
                      <a:pt x="2909" y="7387"/>
                      <a:pt x="2801" y="7824"/>
                      <a:pt x="2712" y="8127"/>
                    </a:cubicBezTo>
                    <a:cubicBezTo>
                      <a:pt x="2614" y="8484"/>
                      <a:pt x="1704" y="12757"/>
                      <a:pt x="1695" y="13016"/>
                    </a:cubicBezTo>
                    <a:cubicBezTo>
                      <a:pt x="1695" y="13141"/>
                      <a:pt x="1767" y="13426"/>
                      <a:pt x="1847" y="13730"/>
                    </a:cubicBezTo>
                    <a:cubicBezTo>
                      <a:pt x="1927" y="14042"/>
                      <a:pt x="2007" y="14363"/>
                      <a:pt x="1999" y="14515"/>
                    </a:cubicBezTo>
                    <a:cubicBezTo>
                      <a:pt x="1990" y="14782"/>
                      <a:pt x="1642" y="15353"/>
                      <a:pt x="1490" y="15398"/>
                    </a:cubicBezTo>
                    <a:cubicBezTo>
                      <a:pt x="1428" y="15398"/>
                      <a:pt x="1365" y="15380"/>
                      <a:pt x="1312" y="15344"/>
                    </a:cubicBezTo>
                    <a:cubicBezTo>
                      <a:pt x="1089" y="15210"/>
                      <a:pt x="821" y="14907"/>
                      <a:pt x="776" y="14657"/>
                    </a:cubicBezTo>
                    <a:cubicBezTo>
                      <a:pt x="723" y="14345"/>
                      <a:pt x="776" y="13498"/>
                      <a:pt x="803" y="13132"/>
                    </a:cubicBezTo>
                    <a:cubicBezTo>
                      <a:pt x="803" y="13060"/>
                      <a:pt x="812" y="13007"/>
                      <a:pt x="812" y="12980"/>
                    </a:cubicBezTo>
                    <a:cubicBezTo>
                      <a:pt x="812" y="12927"/>
                      <a:pt x="785" y="12686"/>
                      <a:pt x="750" y="12320"/>
                    </a:cubicBezTo>
                    <a:cubicBezTo>
                      <a:pt x="660" y="11437"/>
                      <a:pt x="518" y="9947"/>
                      <a:pt x="518" y="8975"/>
                    </a:cubicBezTo>
                    <a:cubicBezTo>
                      <a:pt x="518" y="8083"/>
                      <a:pt x="678" y="7619"/>
                      <a:pt x="821" y="7217"/>
                    </a:cubicBezTo>
                    <a:cubicBezTo>
                      <a:pt x="910" y="7012"/>
                      <a:pt x="973" y="6798"/>
                      <a:pt x="1008" y="6584"/>
                    </a:cubicBezTo>
                    <a:cubicBezTo>
                      <a:pt x="1124" y="5879"/>
                      <a:pt x="1008" y="5201"/>
                      <a:pt x="500" y="3711"/>
                    </a:cubicBezTo>
                    <a:cubicBezTo>
                      <a:pt x="188" y="2783"/>
                      <a:pt x="72" y="1811"/>
                      <a:pt x="170" y="839"/>
                    </a:cubicBezTo>
                    <a:lnTo>
                      <a:pt x="357" y="72"/>
                    </a:lnTo>
                    <a:close/>
                    <a:moveTo>
                      <a:pt x="339" y="0"/>
                    </a:moveTo>
                    <a:cubicBezTo>
                      <a:pt x="321" y="0"/>
                      <a:pt x="312" y="9"/>
                      <a:pt x="304" y="27"/>
                    </a:cubicBezTo>
                    <a:lnTo>
                      <a:pt x="107" y="821"/>
                    </a:lnTo>
                    <a:cubicBezTo>
                      <a:pt x="107" y="821"/>
                      <a:pt x="107" y="821"/>
                      <a:pt x="107" y="830"/>
                    </a:cubicBezTo>
                    <a:cubicBezTo>
                      <a:pt x="0" y="1811"/>
                      <a:pt x="116" y="2801"/>
                      <a:pt x="428" y="3738"/>
                    </a:cubicBezTo>
                    <a:cubicBezTo>
                      <a:pt x="937" y="5219"/>
                      <a:pt x="1053" y="5879"/>
                      <a:pt x="937" y="6575"/>
                    </a:cubicBezTo>
                    <a:cubicBezTo>
                      <a:pt x="892" y="6789"/>
                      <a:pt x="839" y="6994"/>
                      <a:pt x="759" y="7199"/>
                    </a:cubicBezTo>
                    <a:cubicBezTo>
                      <a:pt x="607" y="7610"/>
                      <a:pt x="437" y="8065"/>
                      <a:pt x="437" y="8984"/>
                    </a:cubicBezTo>
                    <a:cubicBezTo>
                      <a:pt x="437" y="9956"/>
                      <a:pt x="589" y="11446"/>
                      <a:pt x="678" y="12329"/>
                    </a:cubicBezTo>
                    <a:cubicBezTo>
                      <a:pt x="714" y="12686"/>
                      <a:pt x="732" y="12936"/>
                      <a:pt x="732" y="12980"/>
                    </a:cubicBezTo>
                    <a:cubicBezTo>
                      <a:pt x="732" y="13007"/>
                      <a:pt x="732" y="13052"/>
                      <a:pt x="723" y="13123"/>
                    </a:cubicBezTo>
                    <a:cubicBezTo>
                      <a:pt x="705" y="13498"/>
                      <a:pt x="643" y="14354"/>
                      <a:pt x="705" y="14666"/>
                    </a:cubicBezTo>
                    <a:cubicBezTo>
                      <a:pt x="750" y="14934"/>
                      <a:pt x="1035" y="15255"/>
                      <a:pt x="1276" y="15407"/>
                    </a:cubicBezTo>
                    <a:cubicBezTo>
                      <a:pt x="1338" y="15442"/>
                      <a:pt x="1401" y="15469"/>
                      <a:pt x="1472" y="15478"/>
                    </a:cubicBezTo>
                    <a:cubicBezTo>
                      <a:pt x="1490" y="15478"/>
                      <a:pt x="1499" y="15478"/>
                      <a:pt x="1517" y="15469"/>
                    </a:cubicBezTo>
                    <a:cubicBezTo>
                      <a:pt x="1713" y="15407"/>
                      <a:pt x="2061" y="14800"/>
                      <a:pt x="2079" y="14515"/>
                    </a:cubicBezTo>
                    <a:cubicBezTo>
                      <a:pt x="2079" y="14363"/>
                      <a:pt x="1999" y="14033"/>
                      <a:pt x="1918" y="13712"/>
                    </a:cubicBezTo>
                    <a:cubicBezTo>
                      <a:pt x="1847" y="13426"/>
                      <a:pt x="1767" y="13141"/>
                      <a:pt x="1776" y="13025"/>
                    </a:cubicBezTo>
                    <a:cubicBezTo>
                      <a:pt x="1784" y="12811"/>
                      <a:pt x="2659" y="8618"/>
                      <a:pt x="2793" y="8145"/>
                    </a:cubicBezTo>
                    <a:cubicBezTo>
                      <a:pt x="2819" y="8056"/>
                      <a:pt x="2846" y="7940"/>
                      <a:pt x="2873" y="7833"/>
                    </a:cubicBezTo>
                    <a:lnTo>
                      <a:pt x="2873" y="7833"/>
                    </a:lnTo>
                    <a:cubicBezTo>
                      <a:pt x="2837" y="8386"/>
                      <a:pt x="2873" y="8948"/>
                      <a:pt x="2989" y="9492"/>
                    </a:cubicBezTo>
                    <a:cubicBezTo>
                      <a:pt x="3203" y="10634"/>
                      <a:pt x="3274" y="11803"/>
                      <a:pt x="3203" y="12962"/>
                    </a:cubicBezTo>
                    <a:cubicBezTo>
                      <a:pt x="3158" y="13551"/>
                      <a:pt x="3096" y="14408"/>
                      <a:pt x="3096" y="14416"/>
                    </a:cubicBezTo>
                    <a:cubicBezTo>
                      <a:pt x="3096" y="14425"/>
                      <a:pt x="3096" y="14443"/>
                      <a:pt x="3105" y="14443"/>
                    </a:cubicBezTo>
                    <a:cubicBezTo>
                      <a:pt x="3230" y="14577"/>
                      <a:pt x="3390" y="14666"/>
                      <a:pt x="3569" y="14702"/>
                    </a:cubicBezTo>
                    <a:cubicBezTo>
                      <a:pt x="3616" y="14712"/>
                      <a:pt x="3663" y="14717"/>
                      <a:pt x="3710" y="14717"/>
                    </a:cubicBezTo>
                    <a:cubicBezTo>
                      <a:pt x="3743" y="14717"/>
                      <a:pt x="3776" y="14715"/>
                      <a:pt x="3810" y="14711"/>
                    </a:cubicBezTo>
                    <a:cubicBezTo>
                      <a:pt x="3824" y="14711"/>
                      <a:pt x="3838" y="14711"/>
                      <a:pt x="3853" y="14711"/>
                    </a:cubicBezTo>
                    <a:cubicBezTo>
                      <a:pt x="3948" y="14711"/>
                      <a:pt x="4057" y="14717"/>
                      <a:pt x="4273" y="14818"/>
                    </a:cubicBezTo>
                    <a:cubicBezTo>
                      <a:pt x="4675" y="14996"/>
                      <a:pt x="4960" y="15112"/>
                      <a:pt x="5317" y="15130"/>
                    </a:cubicBezTo>
                    <a:cubicBezTo>
                      <a:pt x="5363" y="15133"/>
                      <a:pt x="5406" y="15134"/>
                      <a:pt x="5446" y="15134"/>
                    </a:cubicBezTo>
                    <a:cubicBezTo>
                      <a:pt x="5684" y="15134"/>
                      <a:pt x="5835" y="15090"/>
                      <a:pt x="5888" y="15014"/>
                    </a:cubicBezTo>
                    <a:cubicBezTo>
                      <a:pt x="5915" y="14970"/>
                      <a:pt x="5924" y="14907"/>
                      <a:pt x="5897" y="14854"/>
                    </a:cubicBezTo>
                    <a:cubicBezTo>
                      <a:pt x="5852" y="14738"/>
                      <a:pt x="5594" y="14568"/>
                      <a:pt x="5326" y="14399"/>
                    </a:cubicBezTo>
                    <a:cubicBezTo>
                      <a:pt x="5183" y="14309"/>
                      <a:pt x="5041" y="14211"/>
                      <a:pt x="4916" y="14104"/>
                    </a:cubicBezTo>
                    <a:cubicBezTo>
                      <a:pt x="4711" y="13899"/>
                      <a:pt x="4309" y="13301"/>
                      <a:pt x="4309" y="13203"/>
                    </a:cubicBezTo>
                    <a:cubicBezTo>
                      <a:pt x="4309" y="13168"/>
                      <a:pt x="4380" y="12784"/>
                      <a:pt x="4461" y="12293"/>
                    </a:cubicBezTo>
                    <a:cubicBezTo>
                      <a:pt x="4675" y="10982"/>
                      <a:pt x="5041" y="8787"/>
                      <a:pt x="5041" y="8359"/>
                    </a:cubicBezTo>
                    <a:cubicBezTo>
                      <a:pt x="5041" y="8083"/>
                      <a:pt x="5139" y="7378"/>
                      <a:pt x="5255" y="6557"/>
                    </a:cubicBezTo>
                    <a:cubicBezTo>
                      <a:pt x="5380" y="5647"/>
                      <a:pt x="5522" y="4612"/>
                      <a:pt x="5567" y="3952"/>
                    </a:cubicBezTo>
                    <a:cubicBezTo>
                      <a:pt x="5638" y="2712"/>
                      <a:pt x="5317" y="277"/>
                      <a:pt x="5317" y="250"/>
                    </a:cubicBezTo>
                    <a:cubicBezTo>
                      <a:pt x="5317" y="232"/>
                      <a:pt x="5299" y="223"/>
                      <a:pt x="5282" y="223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2432451" y="2775998"/>
                <a:ext cx="181155" cy="430406"/>
              </a:xfrm>
              <a:custGeom>
                <a:rect b="b" l="l" r="r" t="t"/>
                <a:pathLst>
                  <a:path extrusionOk="0" h="13229" w="5568">
                    <a:moveTo>
                      <a:pt x="304" y="1"/>
                    </a:moveTo>
                    <a:lnTo>
                      <a:pt x="99" y="795"/>
                    </a:lnTo>
                    <a:cubicBezTo>
                      <a:pt x="1" y="1767"/>
                      <a:pt x="108" y="2757"/>
                      <a:pt x="429" y="3685"/>
                    </a:cubicBezTo>
                    <a:cubicBezTo>
                      <a:pt x="955" y="5229"/>
                      <a:pt x="1054" y="5871"/>
                      <a:pt x="938" y="6540"/>
                    </a:cubicBezTo>
                    <a:cubicBezTo>
                      <a:pt x="831" y="7218"/>
                      <a:pt x="438" y="7566"/>
                      <a:pt x="447" y="8949"/>
                    </a:cubicBezTo>
                    <a:cubicBezTo>
                      <a:pt x="447" y="10322"/>
                      <a:pt x="750" y="12776"/>
                      <a:pt x="732" y="12945"/>
                    </a:cubicBezTo>
                    <a:cubicBezTo>
                      <a:pt x="960" y="12996"/>
                      <a:pt x="1188" y="13019"/>
                      <a:pt x="1415" y="13019"/>
                    </a:cubicBezTo>
                    <a:cubicBezTo>
                      <a:pt x="1509" y="13019"/>
                      <a:pt x="1602" y="13015"/>
                      <a:pt x="1696" y="13008"/>
                    </a:cubicBezTo>
                    <a:lnTo>
                      <a:pt x="1696" y="12990"/>
                    </a:lnTo>
                    <a:cubicBezTo>
                      <a:pt x="1714" y="12740"/>
                      <a:pt x="2597" y="8529"/>
                      <a:pt x="2722" y="8101"/>
                    </a:cubicBezTo>
                    <a:cubicBezTo>
                      <a:pt x="2802" y="7807"/>
                      <a:pt x="2900" y="7378"/>
                      <a:pt x="2954" y="7147"/>
                    </a:cubicBezTo>
                    <a:lnTo>
                      <a:pt x="2954" y="7147"/>
                    </a:lnTo>
                    <a:cubicBezTo>
                      <a:pt x="2820" y="7914"/>
                      <a:pt x="2829" y="8690"/>
                      <a:pt x="2989" y="9448"/>
                    </a:cubicBezTo>
                    <a:cubicBezTo>
                      <a:pt x="3204" y="10599"/>
                      <a:pt x="3275" y="11768"/>
                      <a:pt x="3204" y="12927"/>
                    </a:cubicBezTo>
                    <a:cubicBezTo>
                      <a:pt x="3195" y="12972"/>
                      <a:pt x="3195" y="13017"/>
                      <a:pt x="3195" y="13061"/>
                    </a:cubicBezTo>
                    <a:cubicBezTo>
                      <a:pt x="3477" y="13173"/>
                      <a:pt x="3772" y="13228"/>
                      <a:pt x="4074" y="13228"/>
                    </a:cubicBezTo>
                    <a:cubicBezTo>
                      <a:pt x="4135" y="13228"/>
                      <a:pt x="4195" y="13226"/>
                      <a:pt x="4256" y="13222"/>
                    </a:cubicBezTo>
                    <a:cubicBezTo>
                      <a:pt x="4247" y="13204"/>
                      <a:pt x="4238" y="13186"/>
                      <a:pt x="4238" y="13159"/>
                    </a:cubicBezTo>
                    <a:cubicBezTo>
                      <a:pt x="4247" y="13034"/>
                      <a:pt x="4961" y="8922"/>
                      <a:pt x="4970" y="8324"/>
                    </a:cubicBezTo>
                    <a:cubicBezTo>
                      <a:pt x="4970" y="7726"/>
                      <a:pt x="5416" y="5157"/>
                      <a:pt x="5487" y="3908"/>
                    </a:cubicBezTo>
                    <a:cubicBezTo>
                      <a:pt x="5568" y="2659"/>
                      <a:pt x="5247" y="224"/>
                      <a:pt x="5247" y="224"/>
                    </a:cubicBezTo>
                    <a:lnTo>
                      <a:pt x="3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2431312" y="2774860"/>
                <a:ext cx="183465" cy="432781"/>
              </a:xfrm>
              <a:custGeom>
                <a:rect b="b" l="l" r="r" t="t"/>
                <a:pathLst>
                  <a:path extrusionOk="0" h="13302" w="5639">
                    <a:moveTo>
                      <a:pt x="366" y="72"/>
                    </a:moveTo>
                    <a:lnTo>
                      <a:pt x="5246" y="295"/>
                    </a:lnTo>
                    <a:cubicBezTo>
                      <a:pt x="5282" y="580"/>
                      <a:pt x="5567" y="2783"/>
                      <a:pt x="5496" y="3943"/>
                    </a:cubicBezTo>
                    <a:cubicBezTo>
                      <a:pt x="5451" y="4603"/>
                      <a:pt x="5308" y="5638"/>
                      <a:pt x="5183" y="6548"/>
                    </a:cubicBezTo>
                    <a:cubicBezTo>
                      <a:pt x="5067" y="7369"/>
                      <a:pt x="4969" y="8074"/>
                      <a:pt x="4969" y="8359"/>
                    </a:cubicBezTo>
                    <a:cubicBezTo>
                      <a:pt x="4960" y="8778"/>
                      <a:pt x="4604" y="10973"/>
                      <a:pt x="4389" y="12275"/>
                    </a:cubicBezTo>
                    <a:cubicBezTo>
                      <a:pt x="4291" y="12873"/>
                      <a:pt x="4238" y="13159"/>
                      <a:pt x="4238" y="13194"/>
                    </a:cubicBezTo>
                    <a:cubicBezTo>
                      <a:pt x="4238" y="13203"/>
                      <a:pt x="4238" y="13212"/>
                      <a:pt x="4238" y="13221"/>
                    </a:cubicBezTo>
                    <a:cubicBezTo>
                      <a:pt x="4196" y="13223"/>
                      <a:pt x="4154" y="13224"/>
                      <a:pt x="4112" y="13224"/>
                    </a:cubicBezTo>
                    <a:cubicBezTo>
                      <a:pt x="3824" y="13224"/>
                      <a:pt x="3538" y="13172"/>
                      <a:pt x="3265" y="13078"/>
                    </a:cubicBezTo>
                    <a:lnTo>
                      <a:pt x="3274" y="12962"/>
                    </a:lnTo>
                    <a:cubicBezTo>
                      <a:pt x="3346" y="11794"/>
                      <a:pt x="3274" y="10616"/>
                      <a:pt x="3060" y="9465"/>
                    </a:cubicBezTo>
                    <a:cubicBezTo>
                      <a:pt x="2909" y="8716"/>
                      <a:pt x="2891" y="7940"/>
                      <a:pt x="3033" y="7182"/>
                    </a:cubicBezTo>
                    <a:cubicBezTo>
                      <a:pt x="3033" y="7164"/>
                      <a:pt x="3024" y="7146"/>
                      <a:pt x="2998" y="7137"/>
                    </a:cubicBezTo>
                    <a:cubicBezTo>
                      <a:pt x="2980" y="7137"/>
                      <a:pt x="2962" y="7146"/>
                      <a:pt x="2962" y="7164"/>
                    </a:cubicBezTo>
                    <a:cubicBezTo>
                      <a:pt x="2909" y="7396"/>
                      <a:pt x="2801" y="7824"/>
                      <a:pt x="2721" y="8118"/>
                    </a:cubicBezTo>
                    <a:cubicBezTo>
                      <a:pt x="2623" y="8475"/>
                      <a:pt x="1731" y="12677"/>
                      <a:pt x="1704" y="13007"/>
                    </a:cubicBezTo>
                    <a:cubicBezTo>
                      <a:pt x="1641" y="13011"/>
                      <a:pt x="1578" y="13012"/>
                      <a:pt x="1515" y="13012"/>
                    </a:cubicBezTo>
                    <a:cubicBezTo>
                      <a:pt x="1278" y="13012"/>
                      <a:pt x="1045" y="12987"/>
                      <a:pt x="812" y="12945"/>
                    </a:cubicBezTo>
                    <a:cubicBezTo>
                      <a:pt x="803" y="12855"/>
                      <a:pt x="785" y="12632"/>
                      <a:pt x="750" y="12311"/>
                    </a:cubicBezTo>
                    <a:cubicBezTo>
                      <a:pt x="660" y="11428"/>
                      <a:pt x="518" y="9947"/>
                      <a:pt x="518" y="8975"/>
                    </a:cubicBezTo>
                    <a:cubicBezTo>
                      <a:pt x="518" y="8074"/>
                      <a:pt x="678" y="7619"/>
                      <a:pt x="830" y="7217"/>
                    </a:cubicBezTo>
                    <a:cubicBezTo>
                      <a:pt x="910" y="7012"/>
                      <a:pt x="973" y="6798"/>
                      <a:pt x="1008" y="6584"/>
                    </a:cubicBezTo>
                    <a:cubicBezTo>
                      <a:pt x="1133" y="5870"/>
                      <a:pt x="1008" y="5201"/>
                      <a:pt x="500" y="3702"/>
                    </a:cubicBezTo>
                    <a:cubicBezTo>
                      <a:pt x="188" y="2783"/>
                      <a:pt x="81" y="1802"/>
                      <a:pt x="179" y="839"/>
                    </a:cubicBezTo>
                    <a:lnTo>
                      <a:pt x="366" y="72"/>
                    </a:lnTo>
                    <a:close/>
                    <a:moveTo>
                      <a:pt x="339" y="0"/>
                    </a:moveTo>
                    <a:cubicBezTo>
                      <a:pt x="321" y="0"/>
                      <a:pt x="312" y="9"/>
                      <a:pt x="304" y="27"/>
                    </a:cubicBezTo>
                    <a:lnTo>
                      <a:pt x="107" y="830"/>
                    </a:lnTo>
                    <a:cubicBezTo>
                      <a:pt x="0" y="1811"/>
                      <a:pt x="107" y="2801"/>
                      <a:pt x="428" y="3738"/>
                    </a:cubicBezTo>
                    <a:cubicBezTo>
                      <a:pt x="928" y="5210"/>
                      <a:pt x="1053" y="5879"/>
                      <a:pt x="937" y="6575"/>
                    </a:cubicBezTo>
                    <a:cubicBezTo>
                      <a:pt x="892" y="6789"/>
                      <a:pt x="830" y="6994"/>
                      <a:pt x="750" y="7190"/>
                    </a:cubicBezTo>
                    <a:cubicBezTo>
                      <a:pt x="607" y="7601"/>
                      <a:pt x="437" y="8065"/>
                      <a:pt x="437" y="8984"/>
                    </a:cubicBezTo>
                    <a:cubicBezTo>
                      <a:pt x="437" y="9956"/>
                      <a:pt x="589" y="11446"/>
                      <a:pt x="678" y="12329"/>
                    </a:cubicBezTo>
                    <a:cubicBezTo>
                      <a:pt x="714" y="12677"/>
                      <a:pt x="732" y="12936"/>
                      <a:pt x="732" y="12980"/>
                    </a:cubicBezTo>
                    <a:cubicBezTo>
                      <a:pt x="732" y="12998"/>
                      <a:pt x="741" y="13007"/>
                      <a:pt x="759" y="13016"/>
                    </a:cubicBezTo>
                    <a:cubicBezTo>
                      <a:pt x="1004" y="13070"/>
                      <a:pt x="1254" y="13094"/>
                      <a:pt x="1506" y="13094"/>
                    </a:cubicBezTo>
                    <a:cubicBezTo>
                      <a:pt x="1584" y="13094"/>
                      <a:pt x="1662" y="13091"/>
                      <a:pt x="1740" y="13087"/>
                    </a:cubicBezTo>
                    <a:cubicBezTo>
                      <a:pt x="1758" y="13078"/>
                      <a:pt x="1776" y="13069"/>
                      <a:pt x="1767" y="13043"/>
                    </a:cubicBezTo>
                    <a:lnTo>
                      <a:pt x="1767" y="13034"/>
                    </a:lnTo>
                    <a:cubicBezTo>
                      <a:pt x="1767" y="13034"/>
                      <a:pt x="1767" y="13025"/>
                      <a:pt x="1767" y="13025"/>
                    </a:cubicBezTo>
                    <a:cubicBezTo>
                      <a:pt x="1776" y="12802"/>
                      <a:pt x="2659" y="8609"/>
                      <a:pt x="2784" y="8145"/>
                    </a:cubicBezTo>
                    <a:cubicBezTo>
                      <a:pt x="2810" y="8047"/>
                      <a:pt x="2846" y="7940"/>
                      <a:pt x="2873" y="7833"/>
                    </a:cubicBezTo>
                    <a:lnTo>
                      <a:pt x="2873" y="7833"/>
                    </a:lnTo>
                    <a:cubicBezTo>
                      <a:pt x="2837" y="8386"/>
                      <a:pt x="2873" y="8948"/>
                      <a:pt x="2989" y="9492"/>
                    </a:cubicBezTo>
                    <a:cubicBezTo>
                      <a:pt x="3203" y="10634"/>
                      <a:pt x="3274" y="11803"/>
                      <a:pt x="3203" y="12962"/>
                    </a:cubicBezTo>
                    <a:lnTo>
                      <a:pt x="3185" y="13096"/>
                    </a:lnTo>
                    <a:cubicBezTo>
                      <a:pt x="3185" y="13114"/>
                      <a:pt x="3194" y="13132"/>
                      <a:pt x="3212" y="13132"/>
                    </a:cubicBezTo>
                    <a:cubicBezTo>
                      <a:pt x="3506" y="13239"/>
                      <a:pt x="3810" y="13292"/>
                      <a:pt x="4122" y="13301"/>
                    </a:cubicBezTo>
                    <a:cubicBezTo>
                      <a:pt x="4175" y="13301"/>
                      <a:pt x="4238" y="13301"/>
                      <a:pt x="4291" y="13292"/>
                    </a:cubicBezTo>
                    <a:cubicBezTo>
                      <a:pt x="4309" y="13292"/>
                      <a:pt x="4318" y="13284"/>
                      <a:pt x="4318" y="13275"/>
                    </a:cubicBezTo>
                    <a:cubicBezTo>
                      <a:pt x="4327" y="13266"/>
                      <a:pt x="4327" y="13257"/>
                      <a:pt x="4327" y="13248"/>
                    </a:cubicBezTo>
                    <a:cubicBezTo>
                      <a:pt x="4318" y="13230"/>
                      <a:pt x="4318" y="13212"/>
                      <a:pt x="4309" y="13203"/>
                    </a:cubicBezTo>
                    <a:cubicBezTo>
                      <a:pt x="4309" y="13168"/>
                      <a:pt x="4380" y="12784"/>
                      <a:pt x="4461" y="12293"/>
                    </a:cubicBezTo>
                    <a:cubicBezTo>
                      <a:pt x="4675" y="10982"/>
                      <a:pt x="5041" y="8787"/>
                      <a:pt x="5041" y="8359"/>
                    </a:cubicBezTo>
                    <a:cubicBezTo>
                      <a:pt x="5041" y="8083"/>
                      <a:pt x="5139" y="7378"/>
                      <a:pt x="5255" y="6557"/>
                    </a:cubicBezTo>
                    <a:cubicBezTo>
                      <a:pt x="5380" y="5647"/>
                      <a:pt x="5522" y="4612"/>
                      <a:pt x="5567" y="3952"/>
                    </a:cubicBezTo>
                    <a:cubicBezTo>
                      <a:pt x="5638" y="2712"/>
                      <a:pt x="5317" y="277"/>
                      <a:pt x="5317" y="250"/>
                    </a:cubicBezTo>
                    <a:cubicBezTo>
                      <a:pt x="5317" y="232"/>
                      <a:pt x="5299" y="223"/>
                      <a:pt x="5282" y="223"/>
                    </a:cubicBezTo>
                    <a:lnTo>
                      <a:pt x="3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2532886" y="2842467"/>
                <a:ext cx="8752" cy="151255"/>
              </a:xfrm>
              <a:custGeom>
                <a:rect b="b" l="l" r="r" t="t"/>
                <a:pathLst>
                  <a:path extrusionOk="0" h="4649" w="269">
                    <a:moveTo>
                      <a:pt x="143" y="1"/>
                    </a:moveTo>
                    <a:cubicBezTo>
                      <a:pt x="126" y="1"/>
                      <a:pt x="108" y="19"/>
                      <a:pt x="108" y="36"/>
                    </a:cubicBezTo>
                    <a:cubicBezTo>
                      <a:pt x="108" y="63"/>
                      <a:pt x="188" y="2597"/>
                      <a:pt x="188" y="3194"/>
                    </a:cubicBezTo>
                    <a:cubicBezTo>
                      <a:pt x="188" y="3801"/>
                      <a:pt x="10" y="4595"/>
                      <a:pt x="10" y="4604"/>
                    </a:cubicBezTo>
                    <a:cubicBezTo>
                      <a:pt x="1" y="4622"/>
                      <a:pt x="18" y="4649"/>
                      <a:pt x="36" y="4649"/>
                    </a:cubicBezTo>
                    <a:lnTo>
                      <a:pt x="45" y="4649"/>
                    </a:lnTo>
                    <a:cubicBezTo>
                      <a:pt x="63" y="4649"/>
                      <a:pt x="72" y="4640"/>
                      <a:pt x="81" y="4622"/>
                    </a:cubicBezTo>
                    <a:cubicBezTo>
                      <a:pt x="81" y="4613"/>
                      <a:pt x="268" y="3810"/>
                      <a:pt x="268" y="3194"/>
                    </a:cubicBezTo>
                    <a:cubicBezTo>
                      <a:pt x="268" y="2588"/>
                      <a:pt x="179" y="63"/>
                      <a:pt x="179" y="36"/>
                    </a:cubicBezTo>
                    <a:cubicBezTo>
                      <a:pt x="179" y="19"/>
                      <a:pt x="161" y="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2453078" y="3223843"/>
                <a:ext cx="45582" cy="54626"/>
              </a:xfrm>
              <a:custGeom>
                <a:rect b="b" l="l" r="r" t="t"/>
                <a:pathLst>
                  <a:path extrusionOk="0" h="1679" w="1401">
                    <a:moveTo>
                      <a:pt x="792" y="79"/>
                    </a:moveTo>
                    <a:cubicBezTo>
                      <a:pt x="972" y="79"/>
                      <a:pt x="1138" y="160"/>
                      <a:pt x="1249" y="242"/>
                    </a:cubicBezTo>
                    <a:cubicBezTo>
                      <a:pt x="1294" y="402"/>
                      <a:pt x="1321" y="554"/>
                      <a:pt x="1330" y="715"/>
                    </a:cubicBezTo>
                    <a:cubicBezTo>
                      <a:pt x="1321" y="982"/>
                      <a:pt x="973" y="1553"/>
                      <a:pt x="821" y="1598"/>
                    </a:cubicBezTo>
                    <a:cubicBezTo>
                      <a:pt x="813" y="1599"/>
                      <a:pt x="805" y="1600"/>
                      <a:pt x="796" y="1600"/>
                    </a:cubicBezTo>
                    <a:cubicBezTo>
                      <a:pt x="742" y="1600"/>
                      <a:pt x="689" y="1575"/>
                      <a:pt x="643" y="1544"/>
                    </a:cubicBezTo>
                    <a:cubicBezTo>
                      <a:pt x="420" y="1410"/>
                      <a:pt x="152" y="1107"/>
                      <a:pt x="107" y="857"/>
                    </a:cubicBezTo>
                    <a:cubicBezTo>
                      <a:pt x="81" y="670"/>
                      <a:pt x="72" y="474"/>
                      <a:pt x="81" y="286"/>
                    </a:cubicBezTo>
                    <a:cubicBezTo>
                      <a:pt x="268" y="188"/>
                      <a:pt x="473" y="126"/>
                      <a:pt x="678" y="90"/>
                    </a:cubicBezTo>
                    <a:cubicBezTo>
                      <a:pt x="716" y="83"/>
                      <a:pt x="754" y="79"/>
                      <a:pt x="792" y="79"/>
                    </a:cubicBezTo>
                    <a:close/>
                    <a:moveTo>
                      <a:pt x="776" y="0"/>
                    </a:moveTo>
                    <a:cubicBezTo>
                      <a:pt x="738" y="0"/>
                      <a:pt x="700" y="3"/>
                      <a:pt x="660" y="10"/>
                    </a:cubicBezTo>
                    <a:cubicBezTo>
                      <a:pt x="455" y="46"/>
                      <a:pt x="250" y="117"/>
                      <a:pt x="63" y="206"/>
                    </a:cubicBezTo>
                    <a:lnTo>
                      <a:pt x="36" y="206"/>
                    </a:lnTo>
                    <a:cubicBezTo>
                      <a:pt x="18" y="215"/>
                      <a:pt x="9" y="224"/>
                      <a:pt x="9" y="242"/>
                    </a:cubicBezTo>
                    <a:cubicBezTo>
                      <a:pt x="0" y="447"/>
                      <a:pt x="9" y="661"/>
                      <a:pt x="36" y="866"/>
                    </a:cubicBezTo>
                    <a:cubicBezTo>
                      <a:pt x="81" y="1134"/>
                      <a:pt x="366" y="1455"/>
                      <a:pt x="607" y="1607"/>
                    </a:cubicBezTo>
                    <a:cubicBezTo>
                      <a:pt x="669" y="1642"/>
                      <a:pt x="732" y="1669"/>
                      <a:pt x="803" y="1678"/>
                    </a:cubicBezTo>
                    <a:cubicBezTo>
                      <a:pt x="821" y="1678"/>
                      <a:pt x="830" y="1669"/>
                      <a:pt x="848" y="1669"/>
                    </a:cubicBezTo>
                    <a:cubicBezTo>
                      <a:pt x="1035" y="1607"/>
                      <a:pt x="1392" y="1000"/>
                      <a:pt x="1401" y="715"/>
                    </a:cubicBezTo>
                    <a:cubicBezTo>
                      <a:pt x="1401" y="545"/>
                      <a:pt x="1365" y="376"/>
                      <a:pt x="1321" y="206"/>
                    </a:cubicBezTo>
                    <a:cubicBezTo>
                      <a:pt x="1321" y="206"/>
                      <a:pt x="1312" y="197"/>
                      <a:pt x="1303" y="188"/>
                    </a:cubicBezTo>
                    <a:cubicBezTo>
                      <a:pt x="1174" y="97"/>
                      <a:pt x="987" y="0"/>
                      <a:pt x="7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2532008" y="3223843"/>
                <a:ext cx="92042" cy="43304"/>
              </a:xfrm>
              <a:custGeom>
                <a:rect b="b" l="l" r="r" t="t"/>
                <a:pathLst>
                  <a:path extrusionOk="0" h="1331" w="2829">
                    <a:moveTo>
                      <a:pt x="108" y="90"/>
                    </a:moveTo>
                    <a:lnTo>
                      <a:pt x="1054" y="518"/>
                    </a:lnTo>
                    <a:lnTo>
                      <a:pt x="1089" y="518"/>
                    </a:lnTo>
                    <a:cubicBezTo>
                      <a:pt x="1098" y="518"/>
                      <a:pt x="1393" y="411"/>
                      <a:pt x="1535" y="358"/>
                    </a:cubicBezTo>
                    <a:cubicBezTo>
                      <a:pt x="1575" y="343"/>
                      <a:pt x="1617" y="336"/>
                      <a:pt x="1658" y="336"/>
                    </a:cubicBezTo>
                    <a:cubicBezTo>
                      <a:pt x="1692" y="336"/>
                      <a:pt x="1726" y="341"/>
                      <a:pt x="1758" y="349"/>
                    </a:cubicBezTo>
                    <a:lnTo>
                      <a:pt x="1767" y="358"/>
                    </a:lnTo>
                    <a:cubicBezTo>
                      <a:pt x="1901" y="465"/>
                      <a:pt x="2035" y="563"/>
                      <a:pt x="2187" y="652"/>
                    </a:cubicBezTo>
                    <a:cubicBezTo>
                      <a:pt x="2427" y="804"/>
                      <a:pt x="2695" y="982"/>
                      <a:pt x="2731" y="1080"/>
                    </a:cubicBezTo>
                    <a:cubicBezTo>
                      <a:pt x="2749" y="1107"/>
                      <a:pt x="2749" y="1143"/>
                      <a:pt x="2731" y="1170"/>
                    </a:cubicBezTo>
                    <a:cubicBezTo>
                      <a:pt x="2691" y="1226"/>
                      <a:pt x="2536" y="1260"/>
                      <a:pt x="2304" y="1260"/>
                    </a:cubicBezTo>
                    <a:cubicBezTo>
                      <a:pt x="2278" y="1260"/>
                      <a:pt x="2250" y="1260"/>
                      <a:pt x="2222" y="1259"/>
                    </a:cubicBezTo>
                    <a:cubicBezTo>
                      <a:pt x="1883" y="1241"/>
                      <a:pt x="1598" y="1125"/>
                      <a:pt x="1205" y="947"/>
                    </a:cubicBezTo>
                    <a:cubicBezTo>
                      <a:pt x="1080" y="875"/>
                      <a:pt x="938" y="840"/>
                      <a:pt x="786" y="840"/>
                    </a:cubicBezTo>
                    <a:lnTo>
                      <a:pt x="697" y="840"/>
                    </a:lnTo>
                    <a:cubicBezTo>
                      <a:pt x="676" y="842"/>
                      <a:pt x="655" y="843"/>
                      <a:pt x="634" y="843"/>
                    </a:cubicBezTo>
                    <a:cubicBezTo>
                      <a:pt x="584" y="843"/>
                      <a:pt x="533" y="837"/>
                      <a:pt x="483" y="831"/>
                    </a:cubicBezTo>
                    <a:cubicBezTo>
                      <a:pt x="322" y="795"/>
                      <a:pt x="179" y="715"/>
                      <a:pt x="72" y="608"/>
                    </a:cubicBezTo>
                    <a:cubicBezTo>
                      <a:pt x="72" y="545"/>
                      <a:pt x="90" y="349"/>
                      <a:pt x="108" y="90"/>
                    </a:cubicBezTo>
                    <a:close/>
                    <a:moveTo>
                      <a:pt x="54" y="1"/>
                    </a:moveTo>
                    <a:cubicBezTo>
                      <a:pt x="45" y="10"/>
                      <a:pt x="37" y="19"/>
                      <a:pt x="37" y="37"/>
                    </a:cubicBezTo>
                    <a:cubicBezTo>
                      <a:pt x="19" y="367"/>
                      <a:pt x="1" y="616"/>
                      <a:pt x="1" y="616"/>
                    </a:cubicBezTo>
                    <a:cubicBezTo>
                      <a:pt x="1" y="625"/>
                      <a:pt x="1" y="643"/>
                      <a:pt x="10" y="643"/>
                    </a:cubicBezTo>
                    <a:cubicBezTo>
                      <a:pt x="135" y="777"/>
                      <a:pt x="295" y="866"/>
                      <a:pt x="465" y="902"/>
                    </a:cubicBezTo>
                    <a:cubicBezTo>
                      <a:pt x="545" y="920"/>
                      <a:pt x="625" y="920"/>
                      <a:pt x="706" y="920"/>
                    </a:cubicBezTo>
                    <a:cubicBezTo>
                      <a:pt x="737" y="917"/>
                      <a:pt x="767" y="915"/>
                      <a:pt x="800" y="915"/>
                    </a:cubicBezTo>
                    <a:cubicBezTo>
                      <a:pt x="889" y="915"/>
                      <a:pt x="995" y="933"/>
                      <a:pt x="1178" y="1018"/>
                    </a:cubicBezTo>
                    <a:cubicBezTo>
                      <a:pt x="1571" y="1196"/>
                      <a:pt x="1865" y="1312"/>
                      <a:pt x="2222" y="1330"/>
                    </a:cubicBezTo>
                    <a:lnTo>
                      <a:pt x="2338" y="1330"/>
                    </a:lnTo>
                    <a:cubicBezTo>
                      <a:pt x="2579" y="1330"/>
                      <a:pt x="2731" y="1294"/>
                      <a:pt x="2793" y="1214"/>
                    </a:cubicBezTo>
                    <a:cubicBezTo>
                      <a:pt x="2820" y="1170"/>
                      <a:pt x="2829" y="1107"/>
                      <a:pt x="2802" y="1063"/>
                    </a:cubicBezTo>
                    <a:cubicBezTo>
                      <a:pt x="2757" y="938"/>
                      <a:pt x="2499" y="777"/>
                      <a:pt x="2231" y="599"/>
                    </a:cubicBezTo>
                    <a:cubicBezTo>
                      <a:pt x="2088" y="509"/>
                      <a:pt x="1946" y="411"/>
                      <a:pt x="1821" y="304"/>
                    </a:cubicBezTo>
                    <a:lnTo>
                      <a:pt x="1803" y="286"/>
                    </a:lnTo>
                    <a:cubicBezTo>
                      <a:pt x="1803" y="286"/>
                      <a:pt x="1794" y="277"/>
                      <a:pt x="1785" y="277"/>
                    </a:cubicBezTo>
                    <a:cubicBezTo>
                      <a:pt x="1751" y="271"/>
                      <a:pt x="1716" y="268"/>
                      <a:pt x="1680" y="268"/>
                    </a:cubicBezTo>
                    <a:cubicBezTo>
                      <a:pt x="1622" y="268"/>
                      <a:pt x="1564" y="275"/>
                      <a:pt x="1509" y="286"/>
                    </a:cubicBezTo>
                    <a:cubicBezTo>
                      <a:pt x="1393" y="340"/>
                      <a:pt x="1143" y="429"/>
                      <a:pt x="1080" y="44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2423471" y="2519427"/>
                <a:ext cx="185482" cy="313507"/>
              </a:xfrm>
              <a:custGeom>
                <a:rect b="b" l="l" r="r" t="t"/>
                <a:pathLst>
                  <a:path extrusionOk="0" h="9636" w="5701">
                    <a:moveTo>
                      <a:pt x="3676" y="1"/>
                    </a:moveTo>
                    <a:lnTo>
                      <a:pt x="1909" y="36"/>
                    </a:lnTo>
                    <a:cubicBezTo>
                      <a:pt x="1909" y="36"/>
                      <a:pt x="0" y="714"/>
                      <a:pt x="0" y="768"/>
                    </a:cubicBezTo>
                    <a:cubicBezTo>
                      <a:pt x="0" y="821"/>
                      <a:pt x="1187" y="6022"/>
                      <a:pt x="1187" y="6022"/>
                    </a:cubicBezTo>
                    <a:cubicBezTo>
                      <a:pt x="1187" y="6022"/>
                      <a:pt x="571" y="7343"/>
                      <a:pt x="393" y="7994"/>
                    </a:cubicBezTo>
                    <a:cubicBezTo>
                      <a:pt x="277" y="8413"/>
                      <a:pt x="214" y="8841"/>
                      <a:pt x="206" y="9270"/>
                    </a:cubicBezTo>
                    <a:lnTo>
                      <a:pt x="1312" y="8493"/>
                    </a:lnTo>
                    <a:cubicBezTo>
                      <a:pt x="1312" y="8493"/>
                      <a:pt x="1972" y="9020"/>
                      <a:pt x="2382" y="9252"/>
                    </a:cubicBezTo>
                    <a:cubicBezTo>
                      <a:pt x="2650" y="9394"/>
                      <a:pt x="2918" y="9528"/>
                      <a:pt x="3203" y="9635"/>
                    </a:cubicBezTo>
                    <a:lnTo>
                      <a:pt x="3819" y="9047"/>
                    </a:lnTo>
                    <a:lnTo>
                      <a:pt x="4184" y="9635"/>
                    </a:lnTo>
                    <a:cubicBezTo>
                      <a:pt x="4184" y="9635"/>
                      <a:pt x="4452" y="9600"/>
                      <a:pt x="5005" y="9189"/>
                    </a:cubicBezTo>
                    <a:cubicBezTo>
                      <a:pt x="5558" y="8779"/>
                      <a:pt x="5701" y="8511"/>
                      <a:pt x="5701" y="8511"/>
                    </a:cubicBezTo>
                    <a:lnTo>
                      <a:pt x="5148" y="6067"/>
                    </a:lnTo>
                    <a:cubicBezTo>
                      <a:pt x="5175" y="5969"/>
                      <a:pt x="5175" y="5648"/>
                      <a:pt x="5192" y="5576"/>
                    </a:cubicBezTo>
                    <a:cubicBezTo>
                      <a:pt x="5210" y="5505"/>
                      <a:pt x="5415" y="4640"/>
                      <a:pt x="5415" y="4640"/>
                    </a:cubicBezTo>
                    <a:cubicBezTo>
                      <a:pt x="5415" y="4640"/>
                      <a:pt x="5121" y="643"/>
                      <a:pt x="5076" y="572"/>
                    </a:cubicBezTo>
                    <a:cubicBezTo>
                      <a:pt x="5023" y="500"/>
                      <a:pt x="3676" y="1"/>
                      <a:pt x="3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2422007" y="2518549"/>
                <a:ext cx="188117" cy="315752"/>
              </a:xfrm>
              <a:custGeom>
                <a:rect b="b" l="l" r="r" t="t"/>
                <a:pathLst>
                  <a:path extrusionOk="0" h="9705" w="5782">
                    <a:moveTo>
                      <a:pt x="3712" y="72"/>
                    </a:moveTo>
                    <a:cubicBezTo>
                      <a:pt x="4203" y="251"/>
                      <a:pt x="5005" y="554"/>
                      <a:pt x="5086" y="616"/>
                    </a:cubicBezTo>
                    <a:cubicBezTo>
                      <a:pt x="5121" y="777"/>
                      <a:pt x="5300" y="3105"/>
                      <a:pt x="5416" y="4667"/>
                    </a:cubicBezTo>
                    <a:cubicBezTo>
                      <a:pt x="5398" y="4747"/>
                      <a:pt x="5211" y="5523"/>
                      <a:pt x="5202" y="5594"/>
                    </a:cubicBezTo>
                    <a:cubicBezTo>
                      <a:pt x="5193" y="5657"/>
                      <a:pt x="5184" y="5719"/>
                      <a:pt x="5184" y="5773"/>
                    </a:cubicBezTo>
                    <a:cubicBezTo>
                      <a:pt x="5184" y="5880"/>
                      <a:pt x="5175" y="5987"/>
                      <a:pt x="5157" y="6085"/>
                    </a:cubicBezTo>
                    <a:cubicBezTo>
                      <a:pt x="5157" y="6094"/>
                      <a:pt x="5157" y="6094"/>
                      <a:pt x="5157" y="6103"/>
                    </a:cubicBezTo>
                    <a:lnTo>
                      <a:pt x="5710" y="8529"/>
                    </a:lnTo>
                    <a:cubicBezTo>
                      <a:pt x="5683" y="8583"/>
                      <a:pt x="5514" y="8833"/>
                      <a:pt x="5032" y="9181"/>
                    </a:cubicBezTo>
                    <a:cubicBezTo>
                      <a:pt x="4586" y="9511"/>
                      <a:pt x="4327" y="9600"/>
                      <a:pt x="4247" y="9627"/>
                    </a:cubicBezTo>
                    <a:lnTo>
                      <a:pt x="3899" y="9047"/>
                    </a:lnTo>
                    <a:cubicBezTo>
                      <a:pt x="3890" y="9038"/>
                      <a:pt x="3881" y="9038"/>
                      <a:pt x="3873" y="9029"/>
                    </a:cubicBezTo>
                    <a:lnTo>
                      <a:pt x="3864" y="9029"/>
                    </a:lnTo>
                    <a:cubicBezTo>
                      <a:pt x="3855" y="9029"/>
                      <a:pt x="3846" y="9038"/>
                      <a:pt x="3837" y="9047"/>
                    </a:cubicBezTo>
                    <a:lnTo>
                      <a:pt x="3239" y="9618"/>
                    </a:lnTo>
                    <a:cubicBezTo>
                      <a:pt x="2971" y="9511"/>
                      <a:pt x="2704" y="9377"/>
                      <a:pt x="2445" y="9243"/>
                    </a:cubicBezTo>
                    <a:cubicBezTo>
                      <a:pt x="2044" y="9020"/>
                      <a:pt x="1392" y="8494"/>
                      <a:pt x="1384" y="8485"/>
                    </a:cubicBezTo>
                    <a:cubicBezTo>
                      <a:pt x="1375" y="8480"/>
                      <a:pt x="1366" y="8478"/>
                      <a:pt x="1358" y="8478"/>
                    </a:cubicBezTo>
                    <a:cubicBezTo>
                      <a:pt x="1350" y="8478"/>
                      <a:pt x="1343" y="8480"/>
                      <a:pt x="1339" y="8485"/>
                    </a:cubicBezTo>
                    <a:lnTo>
                      <a:pt x="286" y="9225"/>
                    </a:lnTo>
                    <a:cubicBezTo>
                      <a:pt x="304" y="8824"/>
                      <a:pt x="367" y="8422"/>
                      <a:pt x="474" y="8030"/>
                    </a:cubicBezTo>
                    <a:cubicBezTo>
                      <a:pt x="652" y="7387"/>
                      <a:pt x="1259" y="6076"/>
                      <a:pt x="1268" y="6067"/>
                    </a:cubicBezTo>
                    <a:cubicBezTo>
                      <a:pt x="1268" y="6058"/>
                      <a:pt x="1268" y="6049"/>
                      <a:pt x="1268" y="6040"/>
                    </a:cubicBezTo>
                    <a:cubicBezTo>
                      <a:pt x="866" y="4310"/>
                      <a:pt x="135" y="1063"/>
                      <a:pt x="81" y="804"/>
                    </a:cubicBezTo>
                    <a:cubicBezTo>
                      <a:pt x="215" y="724"/>
                      <a:pt x="1285" y="331"/>
                      <a:pt x="1954" y="99"/>
                    </a:cubicBezTo>
                    <a:lnTo>
                      <a:pt x="3712" y="72"/>
                    </a:lnTo>
                    <a:close/>
                    <a:moveTo>
                      <a:pt x="3712" y="1"/>
                    </a:moveTo>
                    <a:lnTo>
                      <a:pt x="1946" y="28"/>
                    </a:lnTo>
                    <a:lnTo>
                      <a:pt x="1937" y="28"/>
                    </a:lnTo>
                    <a:cubicBezTo>
                      <a:pt x="1" y="715"/>
                      <a:pt x="1" y="759"/>
                      <a:pt x="1" y="795"/>
                    </a:cubicBezTo>
                    <a:cubicBezTo>
                      <a:pt x="1" y="857"/>
                      <a:pt x="982" y="5148"/>
                      <a:pt x="1187" y="6049"/>
                    </a:cubicBezTo>
                    <a:cubicBezTo>
                      <a:pt x="1125" y="6174"/>
                      <a:pt x="572" y="7396"/>
                      <a:pt x="393" y="8012"/>
                    </a:cubicBezTo>
                    <a:cubicBezTo>
                      <a:pt x="286" y="8431"/>
                      <a:pt x="215" y="8859"/>
                      <a:pt x="206" y="9297"/>
                    </a:cubicBezTo>
                    <a:cubicBezTo>
                      <a:pt x="206" y="9306"/>
                      <a:pt x="215" y="9323"/>
                      <a:pt x="233" y="9332"/>
                    </a:cubicBezTo>
                    <a:lnTo>
                      <a:pt x="268" y="9332"/>
                    </a:lnTo>
                    <a:lnTo>
                      <a:pt x="1357" y="8565"/>
                    </a:lnTo>
                    <a:cubicBezTo>
                      <a:pt x="1473" y="8654"/>
                      <a:pt x="2035" y="9109"/>
                      <a:pt x="2401" y="9314"/>
                    </a:cubicBezTo>
                    <a:cubicBezTo>
                      <a:pt x="2668" y="9457"/>
                      <a:pt x="2945" y="9582"/>
                      <a:pt x="3230" y="9698"/>
                    </a:cubicBezTo>
                    <a:cubicBezTo>
                      <a:pt x="3235" y="9702"/>
                      <a:pt x="3241" y="9705"/>
                      <a:pt x="3248" y="9705"/>
                    </a:cubicBezTo>
                    <a:cubicBezTo>
                      <a:pt x="3255" y="9705"/>
                      <a:pt x="3261" y="9702"/>
                      <a:pt x="3266" y="9698"/>
                    </a:cubicBezTo>
                    <a:lnTo>
                      <a:pt x="3855" y="9127"/>
                    </a:lnTo>
                    <a:lnTo>
                      <a:pt x="4203" y="9680"/>
                    </a:lnTo>
                    <a:cubicBezTo>
                      <a:pt x="4203" y="9698"/>
                      <a:pt x="4220" y="9698"/>
                      <a:pt x="4229" y="9698"/>
                    </a:cubicBezTo>
                    <a:lnTo>
                      <a:pt x="4238" y="9698"/>
                    </a:lnTo>
                    <a:cubicBezTo>
                      <a:pt x="4247" y="9698"/>
                      <a:pt x="4524" y="9653"/>
                      <a:pt x="5077" y="9243"/>
                    </a:cubicBezTo>
                    <a:cubicBezTo>
                      <a:pt x="5630" y="8833"/>
                      <a:pt x="5773" y="8565"/>
                      <a:pt x="5782" y="8556"/>
                    </a:cubicBezTo>
                    <a:cubicBezTo>
                      <a:pt x="5782" y="8547"/>
                      <a:pt x="5782" y="8538"/>
                      <a:pt x="5782" y="8529"/>
                    </a:cubicBezTo>
                    <a:lnTo>
                      <a:pt x="5229" y="6094"/>
                    </a:lnTo>
                    <a:cubicBezTo>
                      <a:pt x="5246" y="5996"/>
                      <a:pt x="5255" y="5889"/>
                      <a:pt x="5255" y="5782"/>
                    </a:cubicBezTo>
                    <a:cubicBezTo>
                      <a:pt x="5264" y="5710"/>
                      <a:pt x="5264" y="5639"/>
                      <a:pt x="5273" y="5612"/>
                    </a:cubicBezTo>
                    <a:cubicBezTo>
                      <a:pt x="5282" y="5541"/>
                      <a:pt x="5487" y="4684"/>
                      <a:pt x="5487" y="4676"/>
                    </a:cubicBezTo>
                    <a:cubicBezTo>
                      <a:pt x="5487" y="4676"/>
                      <a:pt x="5487" y="4667"/>
                      <a:pt x="5487" y="4667"/>
                    </a:cubicBezTo>
                    <a:cubicBezTo>
                      <a:pt x="5416" y="3721"/>
                      <a:pt x="5184" y="643"/>
                      <a:pt x="5148" y="581"/>
                    </a:cubicBezTo>
                    <a:cubicBezTo>
                      <a:pt x="5104" y="509"/>
                      <a:pt x="4238" y="188"/>
                      <a:pt x="37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2476308" y="2500264"/>
                <a:ext cx="91814" cy="85339"/>
              </a:xfrm>
              <a:custGeom>
                <a:rect b="b" l="l" r="r" t="t"/>
                <a:pathLst>
                  <a:path extrusionOk="0" h="2623" w="2822">
                    <a:moveTo>
                      <a:pt x="1909" y="1"/>
                    </a:moveTo>
                    <a:lnTo>
                      <a:pt x="874" y="28"/>
                    </a:lnTo>
                    <a:cubicBezTo>
                      <a:pt x="874" y="28"/>
                      <a:pt x="384" y="99"/>
                      <a:pt x="285" y="224"/>
                    </a:cubicBezTo>
                    <a:cubicBezTo>
                      <a:pt x="187" y="349"/>
                      <a:pt x="0" y="661"/>
                      <a:pt x="0" y="661"/>
                    </a:cubicBezTo>
                    <a:cubicBezTo>
                      <a:pt x="0" y="661"/>
                      <a:pt x="71" y="1937"/>
                      <a:pt x="125" y="2195"/>
                    </a:cubicBezTo>
                    <a:cubicBezTo>
                      <a:pt x="173" y="2420"/>
                      <a:pt x="272" y="2623"/>
                      <a:pt x="336" y="2623"/>
                    </a:cubicBezTo>
                    <a:cubicBezTo>
                      <a:pt x="344" y="2623"/>
                      <a:pt x="351" y="2620"/>
                      <a:pt x="357" y="2615"/>
                    </a:cubicBezTo>
                    <a:cubicBezTo>
                      <a:pt x="410" y="2561"/>
                      <a:pt x="1311" y="1812"/>
                      <a:pt x="1356" y="1794"/>
                    </a:cubicBezTo>
                    <a:cubicBezTo>
                      <a:pt x="1356" y="1794"/>
                      <a:pt x="1357" y="1794"/>
                      <a:pt x="1357" y="1794"/>
                    </a:cubicBezTo>
                    <a:cubicBezTo>
                      <a:pt x="1420" y="1794"/>
                      <a:pt x="2517" y="2294"/>
                      <a:pt x="2632" y="2347"/>
                    </a:cubicBezTo>
                    <a:cubicBezTo>
                      <a:pt x="2670" y="2366"/>
                      <a:pt x="2706" y="2379"/>
                      <a:pt x="2736" y="2379"/>
                    </a:cubicBezTo>
                    <a:cubicBezTo>
                      <a:pt x="2789" y="2379"/>
                      <a:pt x="2822" y="2340"/>
                      <a:pt x="2810" y="2231"/>
                    </a:cubicBezTo>
                    <a:cubicBezTo>
                      <a:pt x="2801" y="2062"/>
                      <a:pt x="2685" y="1170"/>
                      <a:pt x="2462" y="723"/>
                    </a:cubicBezTo>
                    <a:cubicBezTo>
                      <a:pt x="2319" y="447"/>
                      <a:pt x="2132" y="206"/>
                      <a:pt x="1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2475137" y="2499126"/>
                <a:ext cx="94351" cy="87682"/>
              </a:xfrm>
              <a:custGeom>
                <a:rect b="b" l="l" r="r" t="t"/>
                <a:pathLst>
                  <a:path extrusionOk="0" h="2695" w="2900">
                    <a:moveTo>
                      <a:pt x="1936" y="72"/>
                    </a:moveTo>
                    <a:cubicBezTo>
                      <a:pt x="2150" y="268"/>
                      <a:pt x="2329" y="509"/>
                      <a:pt x="2463" y="767"/>
                    </a:cubicBezTo>
                    <a:cubicBezTo>
                      <a:pt x="2686" y="1213"/>
                      <a:pt x="2802" y="2106"/>
                      <a:pt x="2810" y="2266"/>
                    </a:cubicBezTo>
                    <a:cubicBezTo>
                      <a:pt x="2819" y="2346"/>
                      <a:pt x="2802" y="2364"/>
                      <a:pt x="2793" y="2373"/>
                    </a:cubicBezTo>
                    <a:cubicBezTo>
                      <a:pt x="2790" y="2373"/>
                      <a:pt x="2785" y="2374"/>
                      <a:pt x="2777" y="2374"/>
                    </a:cubicBezTo>
                    <a:cubicBezTo>
                      <a:pt x="2761" y="2374"/>
                      <a:pt x="2733" y="2370"/>
                      <a:pt x="2686" y="2346"/>
                    </a:cubicBezTo>
                    <a:cubicBezTo>
                      <a:pt x="2668" y="2338"/>
                      <a:pt x="1483" y="1793"/>
                      <a:pt x="1387" y="1793"/>
                    </a:cubicBezTo>
                    <a:cubicBezTo>
                      <a:pt x="1385" y="1793"/>
                      <a:pt x="1384" y="1793"/>
                      <a:pt x="1383" y="1793"/>
                    </a:cubicBezTo>
                    <a:cubicBezTo>
                      <a:pt x="1321" y="1811"/>
                      <a:pt x="437" y="2561"/>
                      <a:pt x="366" y="2614"/>
                    </a:cubicBezTo>
                    <a:cubicBezTo>
                      <a:pt x="339" y="2596"/>
                      <a:pt x="250" y="2453"/>
                      <a:pt x="197" y="2213"/>
                    </a:cubicBezTo>
                    <a:cubicBezTo>
                      <a:pt x="152" y="1981"/>
                      <a:pt x="81" y="830"/>
                      <a:pt x="72" y="705"/>
                    </a:cubicBezTo>
                    <a:cubicBezTo>
                      <a:pt x="107" y="651"/>
                      <a:pt x="259" y="393"/>
                      <a:pt x="348" y="277"/>
                    </a:cubicBezTo>
                    <a:cubicBezTo>
                      <a:pt x="420" y="188"/>
                      <a:pt x="785" y="116"/>
                      <a:pt x="919" y="98"/>
                    </a:cubicBezTo>
                    <a:lnTo>
                      <a:pt x="1936" y="72"/>
                    </a:lnTo>
                    <a:close/>
                    <a:moveTo>
                      <a:pt x="1945" y="0"/>
                    </a:moveTo>
                    <a:lnTo>
                      <a:pt x="919" y="27"/>
                    </a:lnTo>
                    <a:lnTo>
                      <a:pt x="910" y="27"/>
                    </a:lnTo>
                    <a:cubicBezTo>
                      <a:pt x="857" y="36"/>
                      <a:pt x="393" y="116"/>
                      <a:pt x="295" y="241"/>
                    </a:cubicBezTo>
                    <a:cubicBezTo>
                      <a:pt x="197" y="366"/>
                      <a:pt x="18" y="669"/>
                      <a:pt x="9" y="678"/>
                    </a:cubicBezTo>
                    <a:cubicBezTo>
                      <a:pt x="9" y="687"/>
                      <a:pt x="0" y="696"/>
                      <a:pt x="9" y="705"/>
                    </a:cubicBezTo>
                    <a:cubicBezTo>
                      <a:pt x="9" y="750"/>
                      <a:pt x="72" y="1981"/>
                      <a:pt x="134" y="2230"/>
                    </a:cubicBezTo>
                    <a:cubicBezTo>
                      <a:pt x="170" y="2400"/>
                      <a:pt x="259" y="2659"/>
                      <a:pt x="348" y="2694"/>
                    </a:cubicBezTo>
                    <a:lnTo>
                      <a:pt x="375" y="2694"/>
                    </a:lnTo>
                    <a:cubicBezTo>
                      <a:pt x="393" y="2694"/>
                      <a:pt x="411" y="2685"/>
                      <a:pt x="420" y="2676"/>
                    </a:cubicBezTo>
                    <a:cubicBezTo>
                      <a:pt x="482" y="2614"/>
                      <a:pt x="1321" y="1927"/>
                      <a:pt x="1410" y="1874"/>
                    </a:cubicBezTo>
                    <a:cubicBezTo>
                      <a:pt x="1526" y="1900"/>
                      <a:pt x="2525" y="2355"/>
                      <a:pt x="2650" y="2418"/>
                    </a:cubicBezTo>
                    <a:cubicBezTo>
                      <a:pt x="2685" y="2435"/>
                      <a:pt x="2731" y="2453"/>
                      <a:pt x="2774" y="2453"/>
                    </a:cubicBezTo>
                    <a:cubicBezTo>
                      <a:pt x="2797" y="2453"/>
                      <a:pt x="2819" y="2448"/>
                      <a:pt x="2837" y="2436"/>
                    </a:cubicBezTo>
                    <a:cubicBezTo>
                      <a:pt x="2882" y="2409"/>
                      <a:pt x="2900" y="2355"/>
                      <a:pt x="2891" y="2266"/>
                    </a:cubicBezTo>
                    <a:cubicBezTo>
                      <a:pt x="2873" y="2079"/>
                      <a:pt x="2757" y="1196"/>
                      <a:pt x="2534" y="741"/>
                    </a:cubicBezTo>
                    <a:cubicBezTo>
                      <a:pt x="2391" y="464"/>
                      <a:pt x="2204" y="214"/>
                      <a:pt x="1972" y="9"/>
                    </a:cubicBezTo>
                    <a:cubicBezTo>
                      <a:pt x="1963" y="0"/>
                      <a:pt x="1954" y="0"/>
                      <a:pt x="19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2491372" y="2384472"/>
                <a:ext cx="109187" cy="214080"/>
              </a:xfrm>
              <a:custGeom>
                <a:rect b="b" l="l" r="r" t="t"/>
                <a:pathLst>
                  <a:path extrusionOk="0" h="6580" w="3356">
                    <a:moveTo>
                      <a:pt x="2829" y="0"/>
                    </a:moveTo>
                    <a:cubicBezTo>
                      <a:pt x="2829" y="0"/>
                      <a:pt x="2035" y="313"/>
                      <a:pt x="1607" y="571"/>
                    </a:cubicBezTo>
                    <a:cubicBezTo>
                      <a:pt x="1178" y="821"/>
                      <a:pt x="750" y="1035"/>
                      <a:pt x="724" y="1570"/>
                    </a:cubicBezTo>
                    <a:cubicBezTo>
                      <a:pt x="697" y="2115"/>
                      <a:pt x="161" y="2436"/>
                      <a:pt x="161" y="2436"/>
                    </a:cubicBezTo>
                    <a:cubicBezTo>
                      <a:pt x="277" y="2587"/>
                      <a:pt x="331" y="2784"/>
                      <a:pt x="331" y="2971"/>
                    </a:cubicBezTo>
                    <a:cubicBezTo>
                      <a:pt x="322" y="3230"/>
                      <a:pt x="277" y="3489"/>
                      <a:pt x="215" y="3738"/>
                    </a:cubicBezTo>
                    <a:cubicBezTo>
                      <a:pt x="215" y="3738"/>
                      <a:pt x="144" y="3836"/>
                      <a:pt x="72" y="3961"/>
                    </a:cubicBezTo>
                    <a:cubicBezTo>
                      <a:pt x="1" y="4086"/>
                      <a:pt x="54" y="4211"/>
                      <a:pt x="215" y="4586"/>
                    </a:cubicBezTo>
                    <a:cubicBezTo>
                      <a:pt x="411" y="5032"/>
                      <a:pt x="1054" y="6165"/>
                      <a:pt x="1080" y="6281"/>
                    </a:cubicBezTo>
                    <a:cubicBezTo>
                      <a:pt x="1102" y="6366"/>
                      <a:pt x="1246" y="6580"/>
                      <a:pt x="1377" y="6580"/>
                    </a:cubicBezTo>
                    <a:cubicBezTo>
                      <a:pt x="1411" y="6580"/>
                      <a:pt x="1443" y="6566"/>
                      <a:pt x="1473" y="6531"/>
                    </a:cubicBezTo>
                    <a:cubicBezTo>
                      <a:pt x="1616" y="6361"/>
                      <a:pt x="1714" y="5264"/>
                      <a:pt x="1732" y="4764"/>
                    </a:cubicBezTo>
                    <a:cubicBezTo>
                      <a:pt x="1741" y="4274"/>
                      <a:pt x="1589" y="4122"/>
                      <a:pt x="1589" y="4033"/>
                    </a:cubicBezTo>
                    <a:cubicBezTo>
                      <a:pt x="1589" y="3952"/>
                      <a:pt x="1687" y="3310"/>
                      <a:pt x="1687" y="3310"/>
                    </a:cubicBezTo>
                    <a:cubicBezTo>
                      <a:pt x="1687" y="3310"/>
                      <a:pt x="2035" y="3426"/>
                      <a:pt x="2178" y="3453"/>
                    </a:cubicBezTo>
                    <a:cubicBezTo>
                      <a:pt x="2234" y="3463"/>
                      <a:pt x="2313" y="3479"/>
                      <a:pt x="2393" y="3479"/>
                    </a:cubicBezTo>
                    <a:cubicBezTo>
                      <a:pt x="2517" y="3479"/>
                      <a:pt x="2643" y="3441"/>
                      <a:pt x="2686" y="3283"/>
                    </a:cubicBezTo>
                    <a:cubicBezTo>
                      <a:pt x="2766" y="3034"/>
                      <a:pt x="3052" y="2293"/>
                      <a:pt x="3052" y="2293"/>
                    </a:cubicBezTo>
                    <a:cubicBezTo>
                      <a:pt x="3052" y="2293"/>
                      <a:pt x="3328" y="2115"/>
                      <a:pt x="3337" y="2008"/>
                    </a:cubicBezTo>
                    <a:cubicBezTo>
                      <a:pt x="3355" y="1892"/>
                      <a:pt x="3061" y="1794"/>
                      <a:pt x="3025" y="1624"/>
                    </a:cubicBezTo>
                    <a:cubicBezTo>
                      <a:pt x="2998" y="1455"/>
                      <a:pt x="3052" y="1214"/>
                      <a:pt x="3052" y="848"/>
                    </a:cubicBezTo>
                    <a:cubicBezTo>
                      <a:pt x="3052" y="482"/>
                      <a:pt x="2829" y="0"/>
                      <a:pt x="2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0"/>
              <p:cNvSpPr/>
              <p:nvPr/>
            </p:nvSpPr>
            <p:spPr>
              <a:xfrm>
                <a:off x="2490233" y="2383203"/>
                <a:ext cx="111465" cy="216943"/>
              </a:xfrm>
              <a:custGeom>
                <a:rect b="b" l="l" r="r" t="t"/>
                <a:pathLst>
                  <a:path extrusionOk="0" h="6668" w="3426">
                    <a:moveTo>
                      <a:pt x="2846" y="75"/>
                    </a:moveTo>
                    <a:cubicBezTo>
                      <a:pt x="2900" y="182"/>
                      <a:pt x="3060" y="566"/>
                      <a:pt x="3060" y="869"/>
                    </a:cubicBezTo>
                    <a:cubicBezTo>
                      <a:pt x="3060" y="1039"/>
                      <a:pt x="3042" y="1181"/>
                      <a:pt x="3033" y="1297"/>
                    </a:cubicBezTo>
                    <a:cubicBezTo>
                      <a:pt x="3016" y="1422"/>
                      <a:pt x="3016" y="1538"/>
                      <a:pt x="3024" y="1654"/>
                    </a:cubicBezTo>
                    <a:cubicBezTo>
                      <a:pt x="3042" y="1761"/>
                      <a:pt x="3140" y="1833"/>
                      <a:pt x="3221" y="1895"/>
                    </a:cubicBezTo>
                    <a:cubicBezTo>
                      <a:pt x="3283" y="1940"/>
                      <a:pt x="3346" y="1993"/>
                      <a:pt x="3337" y="2029"/>
                    </a:cubicBezTo>
                    <a:cubicBezTo>
                      <a:pt x="3328" y="2100"/>
                      <a:pt x="3167" y="2234"/>
                      <a:pt x="3069" y="2296"/>
                    </a:cubicBezTo>
                    <a:cubicBezTo>
                      <a:pt x="3069" y="2305"/>
                      <a:pt x="3060" y="2305"/>
                      <a:pt x="3060" y="2314"/>
                    </a:cubicBezTo>
                    <a:cubicBezTo>
                      <a:pt x="3051" y="2341"/>
                      <a:pt x="2766" y="3055"/>
                      <a:pt x="2694" y="3304"/>
                    </a:cubicBezTo>
                    <a:cubicBezTo>
                      <a:pt x="2659" y="3440"/>
                      <a:pt x="2553" y="3478"/>
                      <a:pt x="2427" y="3478"/>
                    </a:cubicBezTo>
                    <a:cubicBezTo>
                      <a:pt x="2362" y="3478"/>
                      <a:pt x="2291" y="3468"/>
                      <a:pt x="2222" y="3456"/>
                    </a:cubicBezTo>
                    <a:cubicBezTo>
                      <a:pt x="2088" y="3429"/>
                      <a:pt x="1740" y="3313"/>
                      <a:pt x="1740" y="3313"/>
                    </a:cubicBezTo>
                    <a:lnTo>
                      <a:pt x="1704" y="3313"/>
                    </a:lnTo>
                    <a:cubicBezTo>
                      <a:pt x="1695" y="3322"/>
                      <a:pt x="1686" y="3331"/>
                      <a:pt x="1686" y="3340"/>
                    </a:cubicBezTo>
                    <a:cubicBezTo>
                      <a:pt x="1686" y="3367"/>
                      <a:pt x="1588" y="3982"/>
                      <a:pt x="1588" y="4072"/>
                    </a:cubicBezTo>
                    <a:cubicBezTo>
                      <a:pt x="1597" y="4107"/>
                      <a:pt x="1606" y="4143"/>
                      <a:pt x="1624" y="4179"/>
                    </a:cubicBezTo>
                    <a:cubicBezTo>
                      <a:pt x="1704" y="4375"/>
                      <a:pt x="1749" y="4589"/>
                      <a:pt x="1731" y="4803"/>
                    </a:cubicBezTo>
                    <a:cubicBezTo>
                      <a:pt x="1713" y="5312"/>
                      <a:pt x="1615" y="6391"/>
                      <a:pt x="1481" y="6543"/>
                    </a:cubicBezTo>
                    <a:cubicBezTo>
                      <a:pt x="1467" y="6570"/>
                      <a:pt x="1443" y="6582"/>
                      <a:pt x="1417" y="6582"/>
                    </a:cubicBezTo>
                    <a:cubicBezTo>
                      <a:pt x="1409" y="6582"/>
                      <a:pt x="1400" y="6581"/>
                      <a:pt x="1392" y="6578"/>
                    </a:cubicBezTo>
                    <a:cubicBezTo>
                      <a:pt x="1294" y="6561"/>
                      <a:pt x="1169" y="6382"/>
                      <a:pt x="1151" y="6302"/>
                    </a:cubicBezTo>
                    <a:cubicBezTo>
                      <a:pt x="1142" y="6248"/>
                      <a:pt x="1017" y="6025"/>
                      <a:pt x="821" y="5651"/>
                    </a:cubicBezTo>
                    <a:cubicBezTo>
                      <a:pt x="625" y="5276"/>
                      <a:pt x="393" y="4848"/>
                      <a:pt x="286" y="4607"/>
                    </a:cubicBezTo>
                    <a:cubicBezTo>
                      <a:pt x="125" y="4241"/>
                      <a:pt x="81" y="4125"/>
                      <a:pt x="143" y="4018"/>
                    </a:cubicBezTo>
                    <a:cubicBezTo>
                      <a:pt x="205" y="3893"/>
                      <a:pt x="286" y="3795"/>
                      <a:pt x="286" y="3795"/>
                    </a:cubicBezTo>
                    <a:cubicBezTo>
                      <a:pt x="286" y="3795"/>
                      <a:pt x="286" y="3795"/>
                      <a:pt x="286" y="3786"/>
                    </a:cubicBezTo>
                    <a:cubicBezTo>
                      <a:pt x="357" y="3536"/>
                      <a:pt x="393" y="3278"/>
                      <a:pt x="402" y="3010"/>
                    </a:cubicBezTo>
                    <a:cubicBezTo>
                      <a:pt x="402" y="2825"/>
                      <a:pt x="349" y="2649"/>
                      <a:pt x="254" y="2490"/>
                    </a:cubicBezTo>
                    <a:lnTo>
                      <a:pt x="254" y="2490"/>
                    </a:lnTo>
                    <a:cubicBezTo>
                      <a:pt x="374" y="2397"/>
                      <a:pt x="777" y="2086"/>
                      <a:pt x="794" y="1609"/>
                    </a:cubicBezTo>
                    <a:cubicBezTo>
                      <a:pt x="821" y="1128"/>
                      <a:pt x="1187" y="914"/>
                      <a:pt x="1570" y="691"/>
                    </a:cubicBezTo>
                    <a:lnTo>
                      <a:pt x="1660" y="637"/>
                    </a:lnTo>
                    <a:cubicBezTo>
                      <a:pt x="2025" y="414"/>
                      <a:pt x="2694" y="138"/>
                      <a:pt x="2846" y="75"/>
                    </a:cubicBezTo>
                    <a:close/>
                    <a:moveTo>
                      <a:pt x="2869" y="0"/>
                    </a:moveTo>
                    <a:cubicBezTo>
                      <a:pt x="2865" y="0"/>
                      <a:pt x="2860" y="1"/>
                      <a:pt x="2855" y="4"/>
                    </a:cubicBezTo>
                    <a:cubicBezTo>
                      <a:pt x="2846" y="13"/>
                      <a:pt x="2043" y="334"/>
                      <a:pt x="1615" y="593"/>
                    </a:cubicBezTo>
                    <a:lnTo>
                      <a:pt x="1526" y="637"/>
                    </a:lnTo>
                    <a:cubicBezTo>
                      <a:pt x="1124" y="878"/>
                      <a:pt x="750" y="1110"/>
                      <a:pt x="723" y="1618"/>
                    </a:cubicBezTo>
                    <a:cubicBezTo>
                      <a:pt x="696" y="2136"/>
                      <a:pt x="179" y="2457"/>
                      <a:pt x="179" y="2457"/>
                    </a:cubicBezTo>
                    <a:cubicBezTo>
                      <a:pt x="170" y="2457"/>
                      <a:pt x="161" y="2466"/>
                      <a:pt x="161" y="2475"/>
                    </a:cubicBezTo>
                    <a:cubicBezTo>
                      <a:pt x="161" y="2493"/>
                      <a:pt x="161" y="2502"/>
                      <a:pt x="170" y="2511"/>
                    </a:cubicBezTo>
                    <a:cubicBezTo>
                      <a:pt x="277" y="2653"/>
                      <a:pt x="330" y="2841"/>
                      <a:pt x="330" y="3019"/>
                    </a:cubicBezTo>
                    <a:cubicBezTo>
                      <a:pt x="321" y="3278"/>
                      <a:pt x="277" y="3528"/>
                      <a:pt x="214" y="3768"/>
                    </a:cubicBezTo>
                    <a:cubicBezTo>
                      <a:pt x="205" y="3786"/>
                      <a:pt x="143" y="3875"/>
                      <a:pt x="81" y="3991"/>
                    </a:cubicBezTo>
                    <a:cubicBezTo>
                      <a:pt x="0" y="4134"/>
                      <a:pt x="63" y="4286"/>
                      <a:pt x="214" y="4643"/>
                    </a:cubicBezTo>
                    <a:cubicBezTo>
                      <a:pt x="321" y="4892"/>
                      <a:pt x="553" y="5312"/>
                      <a:pt x="750" y="5695"/>
                    </a:cubicBezTo>
                    <a:cubicBezTo>
                      <a:pt x="910" y="5999"/>
                      <a:pt x="1062" y="6284"/>
                      <a:pt x="1080" y="6329"/>
                    </a:cubicBezTo>
                    <a:cubicBezTo>
                      <a:pt x="1098" y="6427"/>
                      <a:pt x="1231" y="6632"/>
                      <a:pt x="1374" y="6659"/>
                    </a:cubicBezTo>
                    <a:cubicBezTo>
                      <a:pt x="1383" y="6668"/>
                      <a:pt x="1401" y="6668"/>
                      <a:pt x="1410" y="6668"/>
                    </a:cubicBezTo>
                    <a:cubicBezTo>
                      <a:pt x="1463" y="6668"/>
                      <a:pt x="1508" y="6641"/>
                      <a:pt x="1544" y="6605"/>
                    </a:cubicBezTo>
                    <a:cubicBezTo>
                      <a:pt x="1695" y="6418"/>
                      <a:pt x="1793" y="5267"/>
                      <a:pt x="1802" y="4821"/>
                    </a:cubicBezTo>
                    <a:cubicBezTo>
                      <a:pt x="1820" y="4589"/>
                      <a:pt x="1784" y="4366"/>
                      <a:pt x="1695" y="4161"/>
                    </a:cubicBezTo>
                    <a:cubicBezTo>
                      <a:pt x="1677" y="4134"/>
                      <a:pt x="1668" y="4107"/>
                      <a:pt x="1660" y="4081"/>
                    </a:cubicBezTo>
                    <a:cubicBezTo>
                      <a:pt x="1660" y="4018"/>
                      <a:pt x="1722" y="3608"/>
                      <a:pt x="1758" y="3412"/>
                    </a:cubicBezTo>
                    <a:cubicBezTo>
                      <a:pt x="1856" y="3438"/>
                      <a:pt x="2097" y="3519"/>
                      <a:pt x="2213" y="3536"/>
                    </a:cubicBezTo>
                    <a:cubicBezTo>
                      <a:pt x="2261" y="3547"/>
                      <a:pt x="2342" y="3564"/>
                      <a:pt x="2429" y="3564"/>
                    </a:cubicBezTo>
                    <a:cubicBezTo>
                      <a:pt x="2566" y="3564"/>
                      <a:pt x="2716" y="3521"/>
                      <a:pt x="2766" y="3340"/>
                    </a:cubicBezTo>
                    <a:cubicBezTo>
                      <a:pt x="2828" y="3108"/>
                      <a:pt x="3087" y="2457"/>
                      <a:pt x="3123" y="2368"/>
                    </a:cubicBezTo>
                    <a:cubicBezTo>
                      <a:pt x="3185" y="2323"/>
                      <a:pt x="3399" y="2172"/>
                      <a:pt x="3417" y="2056"/>
                    </a:cubicBezTo>
                    <a:cubicBezTo>
                      <a:pt x="3426" y="1975"/>
                      <a:pt x="3346" y="1913"/>
                      <a:pt x="3265" y="1859"/>
                    </a:cubicBezTo>
                    <a:cubicBezTo>
                      <a:pt x="3194" y="1797"/>
                      <a:pt x="3114" y="1734"/>
                      <a:pt x="3105" y="1663"/>
                    </a:cubicBezTo>
                    <a:cubicBezTo>
                      <a:pt x="3087" y="1547"/>
                      <a:pt x="3096" y="1431"/>
                      <a:pt x="3105" y="1324"/>
                    </a:cubicBezTo>
                    <a:cubicBezTo>
                      <a:pt x="3114" y="1199"/>
                      <a:pt x="3132" y="1056"/>
                      <a:pt x="3132" y="887"/>
                    </a:cubicBezTo>
                    <a:cubicBezTo>
                      <a:pt x="3132" y="512"/>
                      <a:pt x="2908" y="48"/>
                      <a:pt x="2900" y="22"/>
                    </a:cubicBezTo>
                    <a:cubicBezTo>
                      <a:pt x="2893" y="9"/>
                      <a:pt x="2882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0"/>
              <p:cNvSpPr/>
              <p:nvPr/>
            </p:nvSpPr>
            <p:spPr>
              <a:xfrm>
                <a:off x="2528819" y="2480548"/>
                <a:ext cx="17439" cy="26711"/>
              </a:xfrm>
              <a:custGeom>
                <a:rect b="b" l="l" r="r" t="t"/>
                <a:pathLst>
                  <a:path extrusionOk="0" h="821" w="536">
                    <a:moveTo>
                      <a:pt x="1" y="0"/>
                    </a:moveTo>
                    <a:cubicBezTo>
                      <a:pt x="1" y="0"/>
                      <a:pt x="143" y="714"/>
                      <a:pt x="465" y="821"/>
                    </a:cubicBezTo>
                    <a:lnTo>
                      <a:pt x="536" y="366"/>
                    </a:lnTo>
                    <a:cubicBezTo>
                      <a:pt x="420" y="330"/>
                      <a:pt x="304" y="277"/>
                      <a:pt x="206" y="205"/>
                    </a:cubicBezTo>
                    <a:cubicBezTo>
                      <a:pt x="135" y="143"/>
                      <a:pt x="63" y="7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2527388" y="2479247"/>
                <a:ext cx="20042" cy="29184"/>
              </a:xfrm>
              <a:custGeom>
                <a:rect b="b" l="l" r="r" t="t"/>
                <a:pathLst>
                  <a:path extrusionOk="0" h="897" w="616">
                    <a:moveTo>
                      <a:pt x="107" y="165"/>
                    </a:moveTo>
                    <a:lnTo>
                      <a:pt x="107" y="165"/>
                    </a:lnTo>
                    <a:cubicBezTo>
                      <a:pt x="143" y="201"/>
                      <a:pt x="187" y="237"/>
                      <a:pt x="223" y="272"/>
                    </a:cubicBezTo>
                    <a:cubicBezTo>
                      <a:pt x="321" y="344"/>
                      <a:pt x="419" y="397"/>
                      <a:pt x="535" y="424"/>
                    </a:cubicBezTo>
                    <a:lnTo>
                      <a:pt x="473" y="799"/>
                    </a:lnTo>
                    <a:cubicBezTo>
                      <a:pt x="286" y="700"/>
                      <a:pt x="161" y="352"/>
                      <a:pt x="107" y="165"/>
                    </a:cubicBezTo>
                    <a:close/>
                    <a:moveTo>
                      <a:pt x="45" y="1"/>
                    </a:moveTo>
                    <a:cubicBezTo>
                      <a:pt x="42" y="1"/>
                      <a:pt x="38" y="2"/>
                      <a:pt x="36" y="5"/>
                    </a:cubicBezTo>
                    <a:cubicBezTo>
                      <a:pt x="18" y="5"/>
                      <a:pt x="0" y="22"/>
                      <a:pt x="9" y="40"/>
                    </a:cubicBezTo>
                    <a:cubicBezTo>
                      <a:pt x="9" y="76"/>
                      <a:pt x="161" y="790"/>
                      <a:pt x="500" y="897"/>
                    </a:cubicBezTo>
                    <a:lnTo>
                      <a:pt x="509" y="897"/>
                    </a:lnTo>
                    <a:cubicBezTo>
                      <a:pt x="518" y="897"/>
                      <a:pt x="518" y="888"/>
                      <a:pt x="526" y="888"/>
                    </a:cubicBezTo>
                    <a:cubicBezTo>
                      <a:pt x="535" y="879"/>
                      <a:pt x="535" y="870"/>
                      <a:pt x="544" y="861"/>
                    </a:cubicBezTo>
                    <a:lnTo>
                      <a:pt x="616" y="406"/>
                    </a:lnTo>
                    <a:cubicBezTo>
                      <a:pt x="616" y="388"/>
                      <a:pt x="607" y="370"/>
                      <a:pt x="589" y="370"/>
                    </a:cubicBezTo>
                    <a:cubicBezTo>
                      <a:pt x="473" y="335"/>
                      <a:pt x="375" y="290"/>
                      <a:pt x="277" y="219"/>
                    </a:cubicBezTo>
                    <a:cubicBezTo>
                      <a:pt x="205" y="156"/>
                      <a:pt x="134" y="85"/>
                      <a:pt x="71" y="13"/>
                    </a:cubicBezTo>
                    <a:cubicBezTo>
                      <a:pt x="65" y="7"/>
                      <a:pt x="54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2574401" y="2426540"/>
                <a:ext cx="5824" cy="13112"/>
              </a:xfrm>
              <a:custGeom>
                <a:rect b="b" l="l" r="r" t="t"/>
                <a:pathLst>
                  <a:path extrusionOk="0" h="403" w="179">
                    <a:moveTo>
                      <a:pt x="90" y="1"/>
                    </a:moveTo>
                    <a:cubicBezTo>
                      <a:pt x="36" y="1"/>
                      <a:pt x="0" y="90"/>
                      <a:pt x="0" y="206"/>
                    </a:cubicBezTo>
                    <a:cubicBezTo>
                      <a:pt x="0" y="313"/>
                      <a:pt x="36" y="402"/>
                      <a:pt x="90" y="402"/>
                    </a:cubicBezTo>
                    <a:cubicBezTo>
                      <a:pt x="134" y="402"/>
                      <a:pt x="179" y="313"/>
                      <a:pt x="179" y="206"/>
                    </a:cubicBezTo>
                    <a:cubicBezTo>
                      <a:pt x="179" y="90"/>
                      <a:pt x="134" y="1"/>
                      <a:pt x="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0"/>
              <p:cNvSpPr/>
              <p:nvPr/>
            </p:nvSpPr>
            <p:spPr>
              <a:xfrm>
                <a:off x="2567731" y="2457221"/>
                <a:ext cx="17439" cy="7971"/>
              </a:xfrm>
              <a:custGeom>
                <a:rect b="b" l="l" r="r" t="t"/>
                <a:pathLst>
                  <a:path extrusionOk="0" h="245" w="536">
                    <a:moveTo>
                      <a:pt x="41" y="0"/>
                    </a:moveTo>
                    <a:cubicBezTo>
                      <a:pt x="36" y="0"/>
                      <a:pt x="32" y="1"/>
                      <a:pt x="27" y="4"/>
                    </a:cubicBezTo>
                    <a:cubicBezTo>
                      <a:pt x="9" y="21"/>
                      <a:pt x="0" y="39"/>
                      <a:pt x="9" y="57"/>
                    </a:cubicBezTo>
                    <a:cubicBezTo>
                      <a:pt x="89" y="173"/>
                      <a:pt x="214" y="236"/>
                      <a:pt x="357" y="244"/>
                    </a:cubicBezTo>
                    <a:cubicBezTo>
                      <a:pt x="402" y="244"/>
                      <a:pt x="455" y="236"/>
                      <a:pt x="509" y="218"/>
                    </a:cubicBezTo>
                    <a:cubicBezTo>
                      <a:pt x="526" y="209"/>
                      <a:pt x="535" y="191"/>
                      <a:pt x="535" y="173"/>
                    </a:cubicBezTo>
                    <a:cubicBezTo>
                      <a:pt x="529" y="153"/>
                      <a:pt x="517" y="143"/>
                      <a:pt x="500" y="143"/>
                    </a:cubicBezTo>
                    <a:cubicBezTo>
                      <a:pt x="495" y="143"/>
                      <a:pt x="489" y="144"/>
                      <a:pt x="482" y="146"/>
                    </a:cubicBezTo>
                    <a:cubicBezTo>
                      <a:pt x="442" y="164"/>
                      <a:pt x="399" y="172"/>
                      <a:pt x="357" y="172"/>
                    </a:cubicBezTo>
                    <a:cubicBezTo>
                      <a:pt x="250" y="172"/>
                      <a:pt x="145" y="118"/>
                      <a:pt x="80" y="21"/>
                    </a:cubicBezTo>
                    <a:cubicBezTo>
                      <a:pt x="67" y="8"/>
                      <a:pt x="5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2569163" y="2414274"/>
                <a:ext cx="16300" cy="8524"/>
              </a:xfrm>
              <a:custGeom>
                <a:rect b="b" l="l" r="r" t="t"/>
                <a:pathLst>
                  <a:path extrusionOk="0" h="262" w="501">
                    <a:moveTo>
                      <a:pt x="366" y="0"/>
                    </a:moveTo>
                    <a:cubicBezTo>
                      <a:pt x="221" y="0"/>
                      <a:pt x="83" y="79"/>
                      <a:pt x="10" y="217"/>
                    </a:cubicBezTo>
                    <a:cubicBezTo>
                      <a:pt x="1" y="235"/>
                      <a:pt x="10" y="253"/>
                      <a:pt x="28" y="262"/>
                    </a:cubicBezTo>
                    <a:lnTo>
                      <a:pt x="45" y="262"/>
                    </a:lnTo>
                    <a:cubicBezTo>
                      <a:pt x="63" y="262"/>
                      <a:pt x="72" y="262"/>
                      <a:pt x="81" y="244"/>
                    </a:cubicBezTo>
                    <a:cubicBezTo>
                      <a:pt x="139" y="135"/>
                      <a:pt x="250" y="74"/>
                      <a:pt x="367" y="74"/>
                    </a:cubicBezTo>
                    <a:cubicBezTo>
                      <a:pt x="393" y="74"/>
                      <a:pt x="420" y="77"/>
                      <a:pt x="447" y="84"/>
                    </a:cubicBezTo>
                    <a:cubicBezTo>
                      <a:pt x="474" y="84"/>
                      <a:pt x="491" y="75"/>
                      <a:pt x="491" y="48"/>
                    </a:cubicBezTo>
                    <a:cubicBezTo>
                      <a:pt x="500" y="30"/>
                      <a:pt x="482" y="12"/>
                      <a:pt x="465" y="12"/>
                    </a:cubicBezTo>
                    <a:cubicBezTo>
                      <a:pt x="432" y="4"/>
                      <a:pt x="399" y="0"/>
                      <a:pt x="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0"/>
              <p:cNvSpPr/>
              <p:nvPr/>
            </p:nvSpPr>
            <p:spPr>
              <a:xfrm>
                <a:off x="2457145" y="2348912"/>
                <a:ext cx="139640" cy="122136"/>
              </a:xfrm>
              <a:custGeom>
                <a:rect b="b" l="l" r="r" t="t"/>
                <a:pathLst>
                  <a:path extrusionOk="0" h="3754" w="4292">
                    <a:moveTo>
                      <a:pt x="2308" y="1"/>
                    </a:moveTo>
                    <a:cubicBezTo>
                      <a:pt x="1887" y="1"/>
                      <a:pt x="1403" y="80"/>
                      <a:pt x="901" y="398"/>
                    </a:cubicBezTo>
                    <a:cubicBezTo>
                      <a:pt x="312" y="772"/>
                      <a:pt x="0" y="1923"/>
                      <a:pt x="348" y="2797"/>
                    </a:cubicBezTo>
                    <a:cubicBezTo>
                      <a:pt x="629" y="3486"/>
                      <a:pt x="1054" y="3754"/>
                      <a:pt x="1388" y="3754"/>
                    </a:cubicBezTo>
                    <a:cubicBezTo>
                      <a:pt x="1477" y="3754"/>
                      <a:pt x="1561" y="3734"/>
                      <a:pt x="1633" y="3698"/>
                    </a:cubicBezTo>
                    <a:cubicBezTo>
                      <a:pt x="1972" y="3538"/>
                      <a:pt x="2409" y="3011"/>
                      <a:pt x="2409" y="2601"/>
                    </a:cubicBezTo>
                    <a:cubicBezTo>
                      <a:pt x="2409" y="2191"/>
                      <a:pt x="2721" y="2110"/>
                      <a:pt x="2721" y="2110"/>
                    </a:cubicBezTo>
                    <a:cubicBezTo>
                      <a:pt x="3024" y="1914"/>
                      <a:pt x="3310" y="1709"/>
                      <a:pt x="3586" y="1486"/>
                    </a:cubicBezTo>
                    <a:cubicBezTo>
                      <a:pt x="3997" y="1147"/>
                      <a:pt x="4291" y="924"/>
                      <a:pt x="4193" y="647"/>
                    </a:cubicBezTo>
                    <a:cubicBezTo>
                      <a:pt x="4095" y="380"/>
                      <a:pt x="3640" y="130"/>
                      <a:pt x="3123" y="67"/>
                    </a:cubicBezTo>
                    <a:cubicBezTo>
                      <a:pt x="2898" y="45"/>
                      <a:pt x="2620" y="1"/>
                      <a:pt x="23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0"/>
              <p:cNvSpPr/>
              <p:nvPr/>
            </p:nvSpPr>
            <p:spPr>
              <a:xfrm>
                <a:off x="2456266" y="2347773"/>
                <a:ext cx="141950" cy="124674"/>
              </a:xfrm>
              <a:custGeom>
                <a:rect b="b" l="l" r="r" t="t"/>
                <a:pathLst>
                  <a:path extrusionOk="0" h="3832" w="4363">
                    <a:moveTo>
                      <a:pt x="2275" y="75"/>
                    </a:moveTo>
                    <a:cubicBezTo>
                      <a:pt x="2290" y="75"/>
                      <a:pt x="2305" y="75"/>
                      <a:pt x="2320" y="76"/>
                    </a:cubicBezTo>
                    <a:cubicBezTo>
                      <a:pt x="2543" y="76"/>
                      <a:pt x="2766" y="94"/>
                      <a:pt x="2989" y="129"/>
                    </a:cubicBezTo>
                    <a:lnTo>
                      <a:pt x="3141" y="147"/>
                    </a:lnTo>
                    <a:cubicBezTo>
                      <a:pt x="3640" y="201"/>
                      <a:pt x="4086" y="441"/>
                      <a:pt x="4184" y="700"/>
                    </a:cubicBezTo>
                    <a:cubicBezTo>
                      <a:pt x="4274" y="932"/>
                      <a:pt x="4024" y="1137"/>
                      <a:pt x="3649" y="1441"/>
                    </a:cubicBezTo>
                    <a:lnTo>
                      <a:pt x="3587" y="1494"/>
                    </a:lnTo>
                    <a:cubicBezTo>
                      <a:pt x="3319" y="1717"/>
                      <a:pt x="3034" y="1922"/>
                      <a:pt x="2739" y="2110"/>
                    </a:cubicBezTo>
                    <a:cubicBezTo>
                      <a:pt x="2686" y="2128"/>
                      <a:pt x="2400" y="2235"/>
                      <a:pt x="2400" y="2636"/>
                    </a:cubicBezTo>
                    <a:cubicBezTo>
                      <a:pt x="2400" y="3020"/>
                      <a:pt x="1990" y="3537"/>
                      <a:pt x="1642" y="3707"/>
                    </a:cubicBezTo>
                    <a:cubicBezTo>
                      <a:pt x="1568" y="3743"/>
                      <a:pt x="1487" y="3761"/>
                      <a:pt x="1405" y="3761"/>
                    </a:cubicBezTo>
                    <a:cubicBezTo>
                      <a:pt x="1329" y="3761"/>
                      <a:pt x="1251" y="3746"/>
                      <a:pt x="1178" y="3715"/>
                    </a:cubicBezTo>
                    <a:cubicBezTo>
                      <a:pt x="866" y="3600"/>
                      <a:pt x="598" y="3278"/>
                      <a:pt x="411" y="2823"/>
                    </a:cubicBezTo>
                    <a:cubicBezTo>
                      <a:pt x="45" y="1913"/>
                      <a:pt x="402" y="807"/>
                      <a:pt x="946" y="468"/>
                    </a:cubicBezTo>
                    <a:cubicBezTo>
                      <a:pt x="1344" y="209"/>
                      <a:pt x="1808" y="75"/>
                      <a:pt x="2275" y="75"/>
                    </a:cubicBezTo>
                    <a:close/>
                    <a:moveTo>
                      <a:pt x="2348" y="0"/>
                    </a:moveTo>
                    <a:cubicBezTo>
                      <a:pt x="1920" y="0"/>
                      <a:pt x="1423" y="81"/>
                      <a:pt x="910" y="406"/>
                    </a:cubicBezTo>
                    <a:cubicBezTo>
                      <a:pt x="268" y="798"/>
                      <a:pt x="0" y="1994"/>
                      <a:pt x="339" y="2850"/>
                    </a:cubicBezTo>
                    <a:cubicBezTo>
                      <a:pt x="536" y="3323"/>
                      <a:pt x="821" y="3653"/>
                      <a:pt x="1151" y="3778"/>
                    </a:cubicBezTo>
                    <a:cubicBezTo>
                      <a:pt x="1232" y="3814"/>
                      <a:pt x="1330" y="3831"/>
                      <a:pt x="1419" y="3831"/>
                    </a:cubicBezTo>
                    <a:cubicBezTo>
                      <a:pt x="1508" y="3831"/>
                      <a:pt x="1597" y="3814"/>
                      <a:pt x="1678" y="3769"/>
                    </a:cubicBezTo>
                    <a:cubicBezTo>
                      <a:pt x="2052" y="3591"/>
                      <a:pt x="2481" y="3055"/>
                      <a:pt x="2481" y="2636"/>
                    </a:cubicBezTo>
                    <a:cubicBezTo>
                      <a:pt x="2481" y="2261"/>
                      <a:pt x="2748" y="2181"/>
                      <a:pt x="2757" y="2181"/>
                    </a:cubicBezTo>
                    <a:cubicBezTo>
                      <a:pt x="2766" y="2181"/>
                      <a:pt x="2766" y="2172"/>
                      <a:pt x="2775" y="2172"/>
                    </a:cubicBezTo>
                    <a:cubicBezTo>
                      <a:pt x="3069" y="1985"/>
                      <a:pt x="3364" y="1771"/>
                      <a:pt x="3640" y="1548"/>
                    </a:cubicBezTo>
                    <a:lnTo>
                      <a:pt x="3694" y="1503"/>
                    </a:lnTo>
                    <a:cubicBezTo>
                      <a:pt x="4077" y="1182"/>
                      <a:pt x="4363" y="959"/>
                      <a:pt x="4256" y="673"/>
                    </a:cubicBezTo>
                    <a:cubicBezTo>
                      <a:pt x="4149" y="388"/>
                      <a:pt x="3676" y="129"/>
                      <a:pt x="3150" y="76"/>
                    </a:cubicBezTo>
                    <a:lnTo>
                      <a:pt x="2998" y="49"/>
                    </a:lnTo>
                    <a:cubicBezTo>
                      <a:pt x="2811" y="26"/>
                      <a:pt x="2591" y="0"/>
                      <a:pt x="23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2420575" y="2421692"/>
                <a:ext cx="66794" cy="69007"/>
              </a:xfrm>
              <a:custGeom>
                <a:rect b="b" l="l" r="r" t="t"/>
                <a:pathLst>
                  <a:path extrusionOk="0" h="2121" w="2053">
                    <a:moveTo>
                      <a:pt x="663" y="1"/>
                    </a:moveTo>
                    <a:cubicBezTo>
                      <a:pt x="575" y="1"/>
                      <a:pt x="493" y="28"/>
                      <a:pt x="428" y="96"/>
                    </a:cubicBezTo>
                    <a:cubicBezTo>
                      <a:pt x="134" y="409"/>
                      <a:pt x="0" y="1506"/>
                      <a:pt x="303" y="1863"/>
                    </a:cubicBezTo>
                    <a:cubicBezTo>
                      <a:pt x="446" y="2036"/>
                      <a:pt x="788" y="2121"/>
                      <a:pt x="1120" y="2121"/>
                    </a:cubicBezTo>
                    <a:cubicBezTo>
                      <a:pt x="1474" y="2121"/>
                      <a:pt x="1818" y="2025"/>
                      <a:pt x="1900" y="1836"/>
                    </a:cubicBezTo>
                    <a:cubicBezTo>
                      <a:pt x="2052" y="1470"/>
                      <a:pt x="1936" y="1212"/>
                      <a:pt x="1936" y="1212"/>
                    </a:cubicBezTo>
                    <a:cubicBezTo>
                      <a:pt x="1936" y="1212"/>
                      <a:pt x="1365" y="534"/>
                      <a:pt x="1365" y="337"/>
                    </a:cubicBezTo>
                    <a:cubicBezTo>
                      <a:pt x="1365" y="337"/>
                      <a:pt x="974" y="1"/>
                      <a:pt x="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0"/>
              <p:cNvSpPr/>
              <p:nvPr/>
            </p:nvSpPr>
            <p:spPr>
              <a:xfrm>
                <a:off x="2419404" y="2420619"/>
                <a:ext cx="69397" cy="71284"/>
              </a:xfrm>
              <a:custGeom>
                <a:rect b="b" l="l" r="r" t="t"/>
                <a:pathLst>
                  <a:path extrusionOk="0" h="2191" w="2133">
                    <a:moveTo>
                      <a:pt x="674" y="75"/>
                    </a:moveTo>
                    <a:cubicBezTo>
                      <a:pt x="682" y="75"/>
                      <a:pt x="689" y="75"/>
                      <a:pt x="696" y="76"/>
                    </a:cubicBezTo>
                    <a:cubicBezTo>
                      <a:pt x="964" y="76"/>
                      <a:pt x="1294" y="335"/>
                      <a:pt x="1356" y="388"/>
                    </a:cubicBezTo>
                    <a:cubicBezTo>
                      <a:pt x="1392" y="611"/>
                      <a:pt x="1874" y="1182"/>
                      <a:pt x="1945" y="1271"/>
                    </a:cubicBezTo>
                    <a:cubicBezTo>
                      <a:pt x="1999" y="1459"/>
                      <a:pt x="1990" y="1673"/>
                      <a:pt x="1901" y="1851"/>
                    </a:cubicBezTo>
                    <a:cubicBezTo>
                      <a:pt x="1847" y="1967"/>
                      <a:pt x="1678" y="2056"/>
                      <a:pt x="1419" y="2101"/>
                    </a:cubicBezTo>
                    <a:cubicBezTo>
                      <a:pt x="1342" y="2112"/>
                      <a:pt x="1258" y="2118"/>
                      <a:pt x="1173" y="2118"/>
                    </a:cubicBezTo>
                    <a:cubicBezTo>
                      <a:pt x="853" y="2118"/>
                      <a:pt x="507" y="2038"/>
                      <a:pt x="366" y="1869"/>
                    </a:cubicBezTo>
                    <a:cubicBezTo>
                      <a:pt x="81" y="1530"/>
                      <a:pt x="206" y="459"/>
                      <a:pt x="491" y="156"/>
                    </a:cubicBezTo>
                    <a:cubicBezTo>
                      <a:pt x="539" y="108"/>
                      <a:pt x="609" y="75"/>
                      <a:pt x="674" y="75"/>
                    </a:cubicBezTo>
                    <a:close/>
                    <a:moveTo>
                      <a:pt x="693" y="0"/>
                    </a:moveTo>
                    <a:cubicBezTo>
                      <a:pt x="598" y="0"/>
                      <a:pt x="509" y="29"/>
                      <a:pt x="438" y="103"/>
                    </a:cubicBezTo>
                    <a:cubicBezTo>
                      <a:pt x="125" y="433"/>
                      <a:pt x="0" y="1557"/>
                      <a:pt x="313" y="1923"/>
                    </a:cubicBezTo>
                    <a:cubicBezTo>
                      <a:pt x="464" y="2101"/>
                      <a:pt x="821" y="2190"/>
                      <a:pt x="1160" y="2190"/>
                    </a:cubicBezTo>
                    <a:cubicBezTo>
                      <a:pt x="1249" y="2190"/>
                      <a:pt x="1348" y="2181"/>
                      <a:pt x="1437" y="2163"/>
                    </a:cubicBezTo>
                    <a:cubicBezTo>
                      <a:pt x="1722" y="2128"/>
                      <a:pt x="1910" y="2021"/>
                      <a:pt x="1972" y="1878"/>
                    </a:cubicBezTo>
                    <a:cubicBezTo>
                      <a:pt x="2133" y="1503"/>
                      <a:pt x="2017" y="1236"/>
                      <a:pt x="2017" y="1227"/>
                    </a:cubicBezTo>
                    <a:cubicBezTo>
                      <a:pt x="2008" y="1227"/>
                      <a:pt x="2008" y="1227"/>
                      <a:pt x="2008" y="1218"/>
                    </a:cubicBezTo>
                    <a:cubicBezTo>
                      <a:pt x="1776" y="950"/>
                      <a:pt x="1437" y="504"/>
                      <a:pt x="1437" y="370"/>
                    </a:cubicBezTo>
                    <a:cubicBezTo>
                      <a:pt x="1437" y="352"/>
                      <a:pt x="1428" y="344"/>
                      <a:pt x="1428" y="344"/>
                    </a:cubicBezTo>
                    <a:cubicBezTo>
                      <a:pt x="1400" y="323"/>
                      <a:pt x="1013" y="0"/>
                      <a:pt x="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0"/>
              <p:cNvSpPr/>
              <p:nvPr/>
            </p:nvSpPr>
            <p:spPr>
              <a:xfrm>
                <a:off x="2380232" y="2544382"/>
                <a:ext cx="65330" cy="173607"/>
              </a:xfrm>
              <a:custGeom>
                <a:rect b="b" l="l" r="r" t="t"/>
                <a:pathLst>
                  <a:path extrusionOk="0" h="5336" w="2008">
                    <a:moveTo>
                      <a:pt x="1329" y="1"/>
                    </a:moveTo>
                    <a:cubicBezTo>
                      <a:pt x="1329" y="1"/>
                      <a:pt x="0" y="4800"/>
                      <a:pt x="18" y="5041"/>
                    </a:cubicBezTo>
                    <a:cubicBezTo>
                      <a:pt x="27" y="5282"/>
                      <a:pt x="526" y="5336"/>
                      <a:pt x="794" y="5336"/>
                    </a:cubicBezTo>
                    <a:cubicBezTo>
                      <a:pt x="1062" y="5336"/>
                      <a:pt x="2007" y="2989"/>
                      <a:pt x="2007" y="2989"/>
                    </a:cubicBezTo>
                    <a:lnTo>
                      <a:pt x="13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0"/>
              <p:cNvSpPr/>
              <p:nvPr/>
            </p:nvSpPr>
            <p:spPr>
              <a:xfrm>
                <a:off x="2379061" y="2542950"/>
                <a:ext cx="67673" cy="176502"/>
              </a:xfrm>
              <a:custGeom>
                <a:rect b="b" l="l" r="r" t="t"/>
                <a:pathLst>
                  <a:path extrusionOk="0" h="5425" w="2080">
                    <a:moveTo>
                      <a:pt x="1365" y="197"/>
                    </a:moveTo>
                    <a:lnTo>
                      <a:pt x="2008" y="3033"/>
                    </a:lnTo>
                    <a:cubicBezTo>
                      <a:pt x="1544" y="4175"/>
                      <a:pt x="982" y="5344"/>
                      <a:pt x="830" y="5344"/>
                    </a:cubicBezTo>
                    <a:cubicBezTo>
                      <a:pt x="580" y="5344"/>
                      <a:pt x="99" y="5290"/>
                      <a:pt x="90" y="5085"/>
                    </a:cubicBezTo>
                    <a:cubicBezTo>
                      <a:pt x="81" y="4898"/>
                      <a:pt x="973" y="1615"/>
                      <a:pt x="1365" y="197"/>
                    </a:cubicBezTo>
                    <a:close/>
                    <a:moveTo>
                      <a:pt x="1365" y="0"/>
                    </a:moveTo>
                    <a:cubicBezTo>
                      <a:pt x="1348" y="0"/>
                      <a:pt x="1330" y="9"/>
                      <a:pt x="1330" y="36"/>
                    </a:cubicBezTo>
                    <a:cubicBezTo>
                      <a:pt x="1276" y="232"/>
                      <a:pt x="0" y="4844"/>
                      <a:pt x="18" y="5094"/>
                    </a:cubicBezTo>
                    <a:cubicBezTo>
                      <a:pt x="36" y="5415"/>
                      <a:pt x="750" y="5424"/>
                      <a:pt x="830" y="5424"/>
                    </a:cubicBezTo>
                    <a:cubicBezTo>
                      <a:pt x="1107" y="5424"/>
                      <a:pt x="1918" y="3453"/>
                      <a:pt x="2079" y="3051"/>
                    </a:cubicBezTo>
                    <a:cubicBezTo>
                      <a:pt x="2079" y="3042"/>
                      <a:pt x="2079" y="3033"/>
                      <a:pt x="2079" y="3033"/>
                    </a:cubicBezTo>
                    <a:lnTo>
                      <a:pt x="1401" y="36"/>
                    </a:lnTo>
                    <a:cubicBezTo>
                      <a:pt x="1401" y="9"/>
                      <a:pt x="1383" y="0"/>
                      <a:pt x="1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0"/>
              <p:cNvSpPr/>
              <p:nvPr/>
            </p:nvSpPr>
            <p:spPr>
              <a:xfrm>
                <a:off x="2486752" y="2604767"/>
                <a:ext cx="107138" cy="122527"/>
              </a:xfrm>
              <a:custGeom>
                <a:rect b="b" l="l" r="r" t="t"/>
                <a:pathLst>
                  <a:path extrusionOk="0" h="3766" w="3293">
                    <a:moveTo>
                      <a:pt x="3292" y="0"/>
                    </a:moveTo>
                    <a:cubicBezTo>
                      <a:pt x="3292" y="0"/>
                      <a:pt x="2096" y="283"/>
                      <a:pt x="1105" y="283"/>
                    </a:cubicBezTo>
                    <a:cubicBezTo>
                      <a:pt x="790" y="283"/>
                      <a:pt x="496" y="254"/>
                      <a:pt x="268" y="179"/>
                    </a:cubicBezTo>
                    <a:lnTo>
                      <a:pt x="0" y="3551"/>
                    </a:lnTo>
                    <a:cubicBezTo>
                      <a:pt x="0" y="3551"/>
                      <a:pt x="530" y="3766"/>
                      <a:pt x="1012" y="3766"/>
                    </a:cubicBezTo>
                    <a:cubicBezTo>
                      <a:pt x="1068" y="3766"/>
                      <a:pt x="1124" y="3763"/>
                      <a:pt x="1178" y="3756"/>
                    </a:cubicBezTo>
                    <a:cubicBezTo>
                      <a:pt x="1686" y="3694"/>
                      <a:pt x="2801" y="3631"/>
                      <a:pt x="2801" y="3631"/>
                    </a:cubicBezTo>
                    <a:lnTo>
                      <a:pt x="32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2485580" y="2603303"/>
                <a:ext cx="109448" cy="125130"/>
              </a:xfrm>
              <a:custGeom>
                <a:rect b="b" l="l" r="r" t="t"/>
                <a:pathLst>
                  <a:path extrusionOk="0" h="3846" w="3364">
                    <a:moveTo>
                      <a:pt x="3283" y="90"/>
                    </a:moveTo>
                    <a:lnTo>
                      <a:pt x="2802" y="3641"/>
                    </a:lnTo>
                    <a:cubicBezTo>
                      <a:pt x="2614" y="3650"/>
                      <a:pt x="1669" y="3703"/>
                      <a:pt x="1205" y="3757"/>
                    </a:cubicBezTo>
                    <a:cubicBezTo>
                      <a:pt x="1153" y="3763"/>
                      <a:pt x="1100" y="3766"/>
                      <a:pt x="1045" y="3766"/>
                    </a:cubicBezTo>
                    <a:cubicBezTo>
                      <a:pt x="641" y="3766"/>
                      <a:pt x="191" y="3609"/>
                      <a:pt x="81" y="3569"/>
                    </a:cubicBezTo>
                    <a:lnTo>
                      <a:pt x="339" y="277"/>
                    </a:lnTo>
                    <a:cubicBezTo>
                      <a:pt x="561" y="339"/>
                      <a:pt x="834" y="364"/>
                      <a:pt x="1124" y="364"/>
                    </a:cubicBezTo>
                    <a:cubicBezTo>
                      <a:pt x="2002" y="364"/>
                      <a:pt x="3035" y="144"/>
                      <a:pt x="3283" y="90"/>
                    </a:cubicBezTo>
                    <a:close/>
                    <a:moveTo>
                      <a:pt x="3319" y="1"/>
                    </a:moveTo>
                    <a:cubicBezTo>
                      <a:pt x="3299" y="8"/>
                      <a:pt x="2105" y="288"/>
                      <a:pt x="1131" y="288"/>
                    </a:cubicBezTo>
                    <a:cubicBezTo>
                      <a:pt x="825" y="288"/>
                      <a:pt x="541" y="261"/>
                      <a:pt x="322" y="188"/>
                    </a:cubicBezTo>
                    <a:cubicBezTo>
                      <a:pt x="304" y="188"/>
                      <a:pt x="295" y="188"/>
                      <a:pt x="286" y="197"/>
                    </a:cubicBezTo>
                    <a:cubicBezTo>
                      <a:pt x="277" y="197"/>
                      <a:pt x="268" y="215"/>
                      <a:pt x="268" y="224"/>
                    </a:cubicBezTo>
                    <a:lnTo>
                      <a:pt x="0" y="3587"/>
                    </a:lnTo>
                    <a:cubicBezTo>
                      <a:pt x="0" y="3605"/>
                      <a:pt x="9" y="3614"/>
                      <a:pt x="27" y="3623"/>
                    </a:cubicBezTo>
                    <a:cubicBezTo>
                      <a:pt x="54" y="3632"/>
                      <a:pt x="571" y="3846"/>
                      <a:pt x="1044" y="3846"/>
                    </a:cubicBezTo>
                    <a:cubicBezTo>
                      <a:pt x="1098" y="3846"/>
                      <a:pt x="1160" y="3837"/>
                      <a:pt x="1214" y="3828"/>
                    </a:cubicBezTo>
                    <a:cubicBezTo>
                      <a:pt x="1722" y="3774"/>
                      <a:pt x="2820" y="3712"/>
                      <a:pt x="2837" y="3712"/>
                    </a:cubicBezTo>
                    <a:cubicBezTo>
                      <a:pt x="2855" y="3712"/>
                      <a:pt x="2864" y="3694"/>
                      <a:pt x="2864" y="3676"/>
                    </a:cubicBezTo>
                    <a:lnTo>
                      <a:pt x="3364" y="45"/>
                    </a:lnTo>
                    <a:cubicBezTo>
                      <a:pt x="3364" y="37"/>
                      <a:pt x="3355" y="19"/>
                      <a:pt x="3346" y="10"/>
                    </a:cubicBezTo>
                    <a:cubicBezTo>
                      <a:pt x="3337" y="1"/>
                      <a:pt x="3328" y="1"/>
                      <a:pt x="3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0"/>
              <p:cNvSpPr/>
              <p:nvPr/>
            </p:nvSpPr>
            <p:spPr>
              <a:xfrm>
                <a:off x="2376165" y="2654448"/>
                <a:ext cx="151808" cy="78735"/>
              </a:xfrm>
              <a:custGeom>
                <a:rect b="b" l="l" r="r" t="t"/>
                <a:pathLst>
                  <a:path extrusionOk="0" h="2420" w="4666">
                    <a:moveTo>
                      <a:pt x="3631" y="0"/>
                    </a:moveTo>
                    <a:cubicBezTo>
                      <a:pt x="3488" y="0"/>
                      <a:pt x="3372" y="5"/>
                      <a:pt x="3346" y="8"/>
                    </a:cubicBezTo>
                    <a:cubicBezTo>
                      <a:pt x="3274" y="26"/>
                      <a:pt x="2864" y="1408"/>
                      <a:pt x="2855" y="1480"/>
                    </a:cubicBezTo>
                    <a:cubicBezTo>
                      <a:pt x="2837" y="1551"/>
                      <a:pt x="2730" y="1605"/>
                      <a:pt x="2730" y="1605"/>
                    </a:cubicBezTo>
                    <a:cubicBezTo>
                      <a:pt x="2726" y="1605"/>
                      <a:pt x="2722" y="1605"/>
                      <a:pt x="2718" y="1605"/>
                    </a:cubicBezTo>
                    <a:cubicBezTo>
                      <a:pt x="2439" y="1605"/>
                      <a:pt x="848" y="775"/>
                      <a:pt x="848" y="775"/>
                    </a:cubicBezTo>
                    <a:lnTo>
                      <a:pt x="223" y="1114"/>
                    </a:lnTo>
                    <a:cubicBezTo>
                      <a:pt x="0" y="1774"/>
                      <a:pt x="197" y="2006"/>
                      <a:pt x="651" y="2104"/>
                    </a:cubicBezTo>
                    <a:cubicBezTo>
                      <a:pt x="1106" y="2202"/>
                      <a:pt x="2810" y="2417"/>
                      <a:pt x="2810" y="2417"/>
                    </a:cubicBezTo>
                    <a:cubicBezTo>
                      <a:pt x="2810" y="2417"/>
                      <a:pt x="2853" y="2420"/>
                      <a:pt x="2915" y="2420"/>
                    </a:cubicBezTo>
                    <a:cubicBezTo>
                      <a:pt x="3031" y="2420"/>
                      <a:pt x="3216" y="2409"/>
                      <a:pt x="3337" y="2345"/>
                    </a:cubicBezTo>
                    <a:cubicBezTo>
                      <a:pt x="3515" y="2247"/>
                      <a:pt x="3658" y="1988"/>
                      <a:pt x="3729" y="1970"/>
                    </a:cubicBezTo>
                    <a:cubicBezTo>
                      <a:pt x="3734" y="1970"/>
                      <a:pt x="3739" y="1970"/>
                      <a:pt x="3744" y="1970"/>
                    </a:cubicBezTo>
                    <a:cubicBezTo>
                      <a:pt x="3793" y="1970"/>
                      <a:pt x="3887" y="1987"/>
                      <a:pt x="3981" y="1987"/>
                    </a:cubicBezTo>
                    <a:cubicBezTo>
                      <a:pt x="4056" y="1987"/>
                      <a:pt x="4132" y="1976"/>
                      <a:pt x="4184" y="1935"/>
                    </a:cubicBezTo>
                    <a:cubicBezTo>
                      <a:pt x="4309" y="1837"/>
                      <a:pt x="4229" y="1676"/>
                      <a:pt x="4229" y="1676"/>
                    </a:cubicBezTo>
                    <a:cubicBezTo>
                      <a:pt x="4229" y="1676"/>
                      <a:pt x="4380" y="1578"/>
                      <a:pt x="4380" y="1435"/>
                    </a:cubicBezTo>
                    <a:cubicBezTo>
                      <a:pt x="4380" y="1292"/>
                      <a:pt x="3943" y="1123"/>
                      <a:pt x="3943" y="1123"/>
                    </a:cubicBezTo>
                    <a:cubicBezTo>
                      <a:pt x="3943" y="1123"/>
                      <a:pt x="4122" y="1096"/>
                      <a:pt x="4166" y="1096"/>
                    </a:cubicBezTo>
                    <a:cubicBezTo>
                      <a:pt x="4211" y="1096"/>
                      <a:pt x="4461" y="1266"/>
                      <a:pt x="4461" y="1266"/>
                    </a:cubicBezTo>
                    <a:cubicBezTo>
                      <a:pt x="4461" y="1266"/>
                      <a:pt x="4506" y="1283"/>
                      <a:pt x="4553" y="1283"/>
                    </a:cubicBezTo>
                    <a:cubicBezTo>
                      <a:pt x="4596" y="1283"/>
                      <a:pt x="4640" y="1268"/>
                      <a:pt x="4648" y="1212"/>
                    </a:cubicBezTo>
                    <a:cubicBezTo>
                      <a:pt x="4666" y="1096"/>
                      <a:pt x="4265" y="704"/>
                      <a:pt x="4122" y="677"/>
                    </a:cubicBezTo>
                    <a:cubicBezTo>
                      <a:pt x="4113" y="675"/>
                      <a:pt x="4102" y="674"/>
                      <a:pt x="4090" y="674"/>
                    </a:cubicBezTo>
                    <a:cubicBezTo>
                      <a:pt x="3934" y="674"/>
                      <a:pt x="3558" y="808"/>
                      <a:pt x="3483" y="808"/>
                    </a:cubicBezTo>
                    <a:cubicBezTo>
                      <a:pt x="3474" y="808"/>
                      <a:pt x="3470" y="806"/>
                      <a:pt x="3471" y="802"/>
                    </a:cubicBezTo>
                    <a:cubicBezTo>
                      <a:pt x="3488" y="757"/>
                      <a:pt x="3631" y="409"/>
                      <a:pt x="3756" y="338"/>
                    </a:cubicBezTo>
                    <a:cubicBezTo>
                      <a:pt x="3792" y="319"/>
                      <a:pt x="3834" y="312"/>
                      <a:pt x="3878" y="312"/>
                    </a:cubicBezTo>
                    <a:cubicBezTo>
                      <a:pt x="3999" y="312"/>
                      <a:pt x="4134" y="365"/>
                      <a:pt x="4193" y="365"/>
                    </a:cubicBezTo>
                    <a:cubicBezTo>
                      <a:pt x="4215" y="365"/>
                      <a:pt x="4239" y="366"/>
                      <a:pt x="4262" y="366"/>
                    </a:cubicBezTo>
                    <a:cubicBezTo>
                      <a:pt x="4333" y="366"/>
                      <a:pt x="4405" y="356"/>
                      <a:pt x="4452" y="275"/>
                    </a:cubicBezTo>
                    <a:cubicBezTo>
                      <a:pt x="4505" y="177"/>
                      <a:pt x="4425" y="151"/>
                      <a:pt x="4291" y="70"/>
                    </a:cubicBezTo>
                    <a:cubicBezTo>
                      <a:pt x="4212" y="14"/>
                      <a:pt x="3881" y="0"/>
                      <a:pt x="3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0"/>
              <p:cNvSpPr/>
              <p:nvPr/>
            </p:nvSpPr>
            <p:spPr>
              <a:xfrm>
                <a:off x="2378182" y="2652984"/>
                <a:ext cx="150962" cy="81272"/>
              </a:xfrm>
              <a:custGeom>
                <a:rect b="b" l="l" r="r" t="t"/>
                <a:pathLst>
                  <a:path extrusionOk="0" h="2498" w="4640">
                    <a:moveTo>
                      <a:pt x="3570" y="1"/>
                    </a:moveTo>
                    <a:cubicBezTo>
                      <a:pt x="3423" y="1"/>
                      <a:pt x="3304" y="5"/>
                      <a:pt x="3275" y="8"/>
                    </a:cubicBezTo>
                    <a:cubicBezTo>
                      <a:pt x="3168" y="35"/>
                      <a:pt x="2757" y="1498"/>
                      <a:pt x="2757" y="1507"/>
                    </a:cubicBezTo>
                    <a:cubicBezTo>
                      <a:pt x="2748" y="1543"/>
                      <a:pt x="2695" y="1587"/>
                      <a:pt x="2650" y="1605"/>
                    </a:cubicBezTo>
                    <a:cubicBezTo>
                      <a:pt x="2454" y="1605"/>
                      <a:pt x="1446" y="1114"/>
                      <a:pt x="804" y="775"/>
                    </a:cubicBezTo>
                    <a:cubicBezTo>
                      <a:pt x="799" y="773"/>
                      <a:pt x="793" y="772"/>
                      <a:pt x="788" y="772"/>
                    </a:cubicBezTo>
                    <a:cubicBezTo>
                      <a:pt x="773" y="772"/>
                      <a:pt x="757" y="780"/>
                      <a:pt x="750" y="793"/>
                    </a:cubicBezTo>
                    <a:cubicBezTo>
                      <a:pt x="741" y="811"/>
                      <a:pt x="750" y="829"/>
                      <a:pt x="768" y="838"/>
                    </a:cubicBezTo>
                    <a:cubicBezTo>
                      <a:pt x="934" y="925"/>
                      <a:pt x="2362" y="1678"/>
                      <a:pt x="2650" y="1678"/>
                    </a:cubicBezTo>
                    <a:cubicBezTo>
                      <a:pt x="2657" y="1678"/>
                      <a:pt x="2663" y="1677"/>
                      <a:pt x="2668" y="1676"/>
                    </a:cubicBezTo>
                    <a:lnTo>
                      <a:pt x="2677" y="1676"/>
                    </a:lnTo>
                    <a:cubicBezTo>
                      <a:pt x="2695" y="1676"/>
                      <a:pt x="2811" y="1614"/>
                      <a:pt x="2829" y="1525"/>
                    </a:cubicBezTo>
                    <a:cubicBezTo>
                      <a:pt x="2847" y="1409"/>
                      <a:pt x="3221" y="196"/>
                      <a:pt x="3301" y="80"/>
                    </a:cubicBezTo>
                    <a:cubicBezTo>
                      <a:pt x="3337" y="77"/>
                      <a:pt x="3438" y="74"/>
                      <a:pt x="3561" y="74"/>
                    </a:cubicBezTo>
                    <a:cubicBezTo>
                      <a:pt x="3807" y="74"/>
                      <a:pt x="4140" y="86"/>
                      <a:pt x="4211" y="133"/>
                    </a:cubicBezTo>
                    <a:cubicBezTo>
                      <a:pt x="4229" y="151"/>
                      <a:pt x="4247" y="160"/>
                      <a:pt x="4265" y="178"/>
                    </a:cubicBezTo>
                    <a:cubicBezTo>
                      <a:pt x="4372" y="240"/>
                      <a:pt x="4381" y="249"/>
                      <a:pt x="4354" y="303"/>
                    </a:cubicBezTo>
                    <a:cubicBezTo>
                      <a:pt x="4318" y="365"/>
                      <a:pt x="4238" y="365"/>
                      <a:pt x="4158" y="365"/>
                    </a:cubicBezTo>
                    <a:lnTo>
                      <a:pt x="4131" y="365"/>
                    </a:lnTo>
                    <a:cubicBezTo>
                      <a:pt x="4095" y="365"/>
                      <a:pt x="4060" y="356"/>
                      <a:pt x="4033" y="347"/>
                    </a:cubicBezTo>
                    <a:cubicBezTo>
                      <a:pt x="3967" y="331"/>
                      <a:pt x="3883" y="311"/>
                      <a:pt x="3805" y="311"/>
                    </a:cubicBezTo>
                    <a:cubicBezTo>
                      <a:pt x="3758" y="311"/>
                      <a:pt x="3713" y="318"/>
                      <a:pt x="3676" y="338"/>
                    </a:cubicBezTo>
                    <a:cubicBezTo>
                      <a:pt x="3525" y="428"/>
                      <a:pt x="3382" y="829"/>
                      <a:pt x="3382" y="829"/>
                    </a:cubicBezTo>
                    <a:cubicBezTo>
                      <a:pt x="3373" y="847"/>
                      <a:pt x="3373" y="856"/>
                      <a:pt x="3391" y="874"/>
                    </a:cubicBezTo>
                    <a:cubicBezTo>
                      <a:pt x="3397" y="880"/>
                      <a:pt x="3405" y="884"/>
                      <a:pt x="3422" y="884"/>
                    </a:cubicBezTo>
                    <a:cubicBezTo>
                      <a:pt x="3451" y="884"/>
                      <a:pt x="3507" y="872"/>
                      <a:pt x="3632" y="838"/>
                    </a:cubicBezTo>
                    <a:cubicBezTo>
                      <a:pt x="3757" y="799"/>
                      <a:pt x="3931" y="746"/>
                      <a:pt x="4020" y="746"/>
                    </a:cubicBezTo>
                    <a:cubicBezTo>
                      <a:pt x="4032" y="746"/>
                      <a:pt x="4042" y="747"/>
                      <a:pt x="4051" y="749"/>
                    </a:cubicBezTo>
                    <a:cubicBezTo>
                      <a:pt x="4194" y="775"/>
                      <a:pt x="4559" y="1168"/>
                      <a:pt x="4550" y="1248"/>
                    </a:cubicBezTo>
                    <a:cubicBezTo>
                      <a:pt x="4550" y="1257"/>
                      <a:pt x="4542" y="1266"/>
                      <a:pt x="4533" y="1275"/>
                    </a:cubicBezTo>
                    <a:cubicBezTo>
                      <a:pt x="4515" y="1279"/>
                      <a:pt x="4495" y="1282"/>
                      <a:pt x="4475" y="1282"/>
                    </a:cubicBezTo>
                    <a:cubicBezTo>
                      <a:pt x="4455" y="1282"/>
                      <a:pt x="4434" y="1279"/>
                      <a:pt x="4417" y="1275"/>
                    </a:cubicBezTo>
                    <a:cubicBezTo>
                      <a:pt x="4301" y="1195"/>
                      <a:pt x="4149" y="1106"/>
                      <a:pt x="4104" y="1106"/>
                    </a:cubicBezTo>
                    <a:cubicBezTo>
                      <a:pt x="4060" y="1106"/>
                      <a:pt x="3890" y="1132"/>
                      <a:pt x="3872" y="1132"/>
                    </a:cubicBezTo>
                    <a:cubicBezTo>
                      <a:pt x="3855" y="1132"/>
                      <a:pt x="3846" y="1150"/>
                      <a:pt x="3846" y="1159"/>
                    </a:cubicBezTo>
                    <a:cubicBezTo>
                      <a:pt x="3837" y="1177"/>
                      <a:pt x="3846" y="1195"/>
                      <a:pt x="3864" y="1204"/>
                    </a:cubicBezTo>
                    <a:cubicBezTo>
                      <a:pt x="4033" y="1266"/>
                      <a:pt x="4283" y="1400"/>
                      <a:pt x="4283" y="1480"/>
                    </a:cubicBezTo>
                    <a:cubicBezTo>
                      <a:pt x="4283" y="1596"/>
                      <a:pt x="4140" y="1685"/>
                      <a:pt x="4140" y="1685"/>
                    </a:cubicBezTo>
                    <a:cubicBezTo>
                      <a:pt x="4122" y="1694"/>
                      <a:pt x="4122" y="1721"/>
                      <a:pt x="4131" y="1739"/>
                    </a:cubicBezTo>
                    <a:cubicBezTo>
                      <a:pt x="4167" y="1801"/>
                      <a:pt x="4158" y="1891"/>
                      <a:pt x="4095" y="1944"/>
                    </a:cubicBezTo>
                    <a:cubicBezTo>
                      <a:pt x="4050" y="1980"/>
                      <a:pt x="3987" y="1989"/>
                      <a:pt x="3921" y="1989"/>
                    </a:cubicBezTo>
                    <a:cubicBezTo>
                      <a:pt x="3872" y="1989"/>
                      <a:pt x="3821" y="1984"/>
                      <a:pt x="3774" y="1980"/>
                    </a:cubicBezTo>
                    <a:lnTo>
                      <a:pt x="3658" y="1980"/>
                    </a:lnTo>
                    <a:cubicBezTo>
                      <a:pt x="3614" y="1989"/>
                      <a:pt x="3569" y="2042"/>
                      <a:pt x="3507" y="2114"/>
                    </a:cubicBezTo>
                    <a:cubicBezTo>
                      <a:pt x="3435" y="2212"/>
                      <a:pt x="3355" y="2292"/>
                      <a:pt x="3257" y="2354"/>
                    </a:cubicBezTo>
                    <a:cubicBezTo>
                      <a:pt x="3145" y="2410"/>
                      <a:pt x="2978" y="2421"/>
                      <a:pt x="2868" y="2421"/>
                    </a:cubicBezTo>
                    <a:cubicBezTo>
                      <a:pt x="2802" y="2421"/>
                      <a:pt x="2757" y="2417"/>
                      <a:pt x="2757" y="2417"/>
                    </a:cubicBezTo>
                    <a:cubicBezTo>
                      <a:pt x="2739" y="2417"/>
                      <a:pt x="1036" y="2203"/>
                      <a:pt x="598" y="2105"/>
                    </a:cubicBezTo>
                    <a:cubicBezTo>
                      <a:pt x="366" y="2060"/>
                      <a:pt x="224" y="1980"/>
                      <a:pt x="161" y="1855"/>
                    </a:cubicBezTo>
                    <a:cubicBezTo>
                      <a:pt x="81" y="1712"/>
                      <a:pt x="90" y="1489"/>
                      <a:pt x="197" y="1168"/>
                    </a:cubicBezTo>
                    <a:cubicBezTo>
                      <a:pt x="197" y="1150"/>
                      <a:pt x="197" y="1132"/>
                      <a:pt x="179" y="1123"/>
                    </a:cubicBezTo>
                    <a:cubicBezTo>
                      <a:pt x="174" y="1121"/>
                      <a:pt x="169" y="1120"/>
                      <a:pt x="163" y="1120"/>
                    </a:cubicBezTo>
                    <a:cubicBezTo>
                      <a:pt x="148" y="1120"/>
                      <a:pt x="132" y="1128"/>
                      <a:pt x="126" y="1141"/>
                    </a:cubicBezTo>
                    <a:cubicBezTo>
                      <a:pt x="10" y="1489"/>
                      <a:pt x="1" y="1721"/>
                      <a:pt x="99" y="1891"/>
                    </a:cubicBezTo>
                    <a:cubicBezTo>
                      <a:pt x="179" y="2033"/>
                      <a:pt x="331" y="2123"/>
                      <a:pt x="581" y="2176"/>
                    </a:cubicBezTo>
                    <a:cubicBezTo>
                      <a:pt x="1027" y="2274"/>
                      <a:pt x="2731" y="2488"/>
                      <a:pt x="2748" y="2488"/>
                    </a:cubicBezTo>
                    <a:cubicBezTo>
                      <a:pt x="2748" y="2497"/>
                      <a:pt x="2793" y="2497"/>
                      <a:pt x="2864" y="2497"/>
                    </a:cubicBezTo>
                    <a:cubicBezTo>
                      <a:pt x="3007" y="2497"/>
                      <a:pt x="3150" y="2470"/>
                      <a:pt x="3284" y="2417"/>
                    </a:cubicBezTo>
                    <a:cubicBezTo>
                      <a:pt x="3391" y="2346"/>
                      <a:pt x="3489" y="2265"/>
                      <a:pt x="3560" y="2167"/>
                    </a:cubicBezTo>
                    <a:cubicBezTo>
                      <a:pt x="3596" y="2123"/>
                      <a:pt x="3632" y="2087"/>
                      <a:pt x="3667" y="2051"/>
                    </a:cubicBezTo>
                    <a:cubicBezTo>
                      <a:pt x="3703" y="2051"/>
                      <a:pt x="3739" y="2051"/>
                      <a:pt x="3765" y="2060"/>
                    </a:cubicBezTo>
                    <a:cubicBezTo>
                      <a:pt x="3804" y="2063"/>
                      <a:pt x="3848" y="2066"/>
                      <a:pt x="3892" y="2066"/>
                    </a:cubicBezTo>
                    <a:cubicBezTo>
                      <a:pt x="3981" y="2066"/>
                      <a:pt x="4075" y="2054"/>
                      <a:pt x="4140" y="2007"/>
                    </a:cubicBezTo>
                    <a:cubicBezTo>
                      <a:pt x="4220" y="1935"/>
                      <a:pt x="4247" y="1828"/>
                      <a:pt x="4203" y="1730"/>
                    </a:cubicBezTo>
                    <a:cubicBezTo>
                      <a:pt x="4292" y="1676"/>
                      <a:pt x="4345" y="1578"/>
                      <a:pt x="4354" y="1480"/>
                    </a:cubicBezTo>
                    <a:cubicBezTo>
                      <a:pt x="4354" y="1364"/>
                      <a:pt x="4149" y="1248"/>
                      <a:pt x="4015" y="1186"/>
                    </a:cubicBezTo>
                    <a:cubicBezTo>
                      <a:pt x="4042" y="1177"/>
                      <a:pt x="4069" y="1177"/>
                      <a:pt x="4104" y="1168"/>
                    </a:cubicBezTo>
                    <a:cubicBezTo>
                      <a:pt x="4203" y="1222"/>
                      <a:pt x="4292" y="1275"/>
                      <a:pt x="4381" y="1337"/>
                    </a:cubicBezTo>
                    <a:lnTo>
                      <a:pt x="4390" y="1337"/>
                    </a:lnTo>
                    <a:cubicBezTo>
                      <a:pt x="4418" y="1350"/>
                      <a:pt x="4446" y="1354"/>
                      <a:pt x="4474" y="1354"/>
                    </a:cubicBezTo>
                    <a:cubicBezTo>
                      <a:pt x="4507" y="1354"/>
                      <a:pt x="4539" y="1347"/>
                      <a:pt x="4568" y="1337"/>
                    </a:cubicBezTo>
                    <a:cubicBezTo>
                      <a:pt x="4604" y="1320"/>
                      <a:pt x="4622" y="1284"/>
                      <a:pt x="4622" y="1248"/>
                    </a:cubicBezTo>
                    <a:cubicBezTo>
                      <a:pt x="4640" y="1114"/>
                      <a:pt x="4229" y="704"/>
                      <a:pt x="4069" y="677"/>
                    </a:cubicBezTo>
                    <a:cubicBezTo>
                      <a:pt x="4056" y="675"/>
                      <a:pt x="4042" y="673"/>
                      <a:pt x="4026" y="673"/>
                    </a:cubicBezTo>
                    <a:cubicBezTo>
                      <a:pt x="3936" y="673"/>
                      <a:pt x="3786" y="712"/>
                      <a:pt x="3605" y="758"/>
                    </a:cubicBezTo>
                    <a:lnTo>
                      <a:pt x="3462" y="802"/>
                    </a:lnTo>
                    <a:cubicBezTo>
                      <a:pt x="3516" y="686"/>
                      <a:pt x="3623" y="454"/>
                      <a:pt x="3712" y="401"/>
                    </a:cubicBezTo>
                    <a:cubicBezTo>
                      <a:pt x="3740" y="388"/>
                      <a:pt x="3773" y="384"/>
                      <a:pt x="3808" y="384"/>
                    </a:cubicBezTo>
                    <a:cubicBezTo>
                      <a:pt x="3875" y="384"/>
                      <a:pt x="3951" y="401"/>
                      <a:pt x="4015" y="419"/>
                    </a:cubicBezTo>
                    <a:cubicBezTo>
                      <a:pt x="4051" y="428"/>
                      <a:pt x="4095" y="436"/>
                      <a:pt x="4131" y="436"/>
                    </a:cubicBezTo>
                    <a:lnTo>
                      <a:pt x="4158" y="436"/>
                    </a:lnTo>
                    <a:cubicBezTo>
                      <a:pt x="4170" y="436"/>
                      <a:pt x="4182" y="437"/>
                      <a:pt x="4194" y="437"/>
                    </a:cubicBezTo>
                    <a:cubicBezTo>
                      <a:pt x="4275" y="437"/>
                      <a:pt x="4363" y="430"/>
                      <a:pt x="4417" y="329"/>
                    </a:cubicBezTo>
                    <a:cubicBezTo>
                      <a:pt x="4488" y="222"/>
                      <a:pt x="4399" y="169"/>
                      <a:pt x="4310" y="106"/>
                    </a:cubicBezTo>
                    <a:lnTo>
                      <a:pt x="4256" y="71"/>
                    </a:lnTo>
                    <a:cubicBezTo>
                      <a:pt x="4165" y="14"/>
                      <a:pt x="3826" y="1"/>
                      <a:pt x="3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>
                <a:off x="2408960" y="2654285"/>
                <a:ext cx="118753" cy="78605"/>
              </a:xfrm>
              <a:custGeom>
                <a:rect b="b" l="l" r="r" t="t"/>
                <a:pathLst>
                  <a:path extrusionOk="0" h="2416" w="3650">
                    <a:moveTo>
                      <a:pt x="2633" y="1"/>
                    </a:moveTo>
                    <a:cubicBezTo>
                      <a:pt x="2485" y="1"/>
                      <a:pt x="2364" y="6"/>
                      <a:pt x="2338" y="13"/>
                    </a:cubicBezTo>
                    <a:cubicBezTo>
                      <a:pt x="2266" y="31"/>
                      <a:pt x="1865" y="1413"/>
                      <a:pt x="1847" y="1476"/>
                    </a:cubicBezTo>
                    <a:cubicBezTo>
                      <a:pt x="1829" y="1547"/>
                      <a:pt x="1722" y="1610"/>
                      <a:pt x="1722" y="1610"/>
                    </a:cubicBezTo>
                    <a:cubicBezTo>
                      <a:pt x="1720" y="1610"/>
                      <a:pt x="1717" y="1610"/>
                      <a:pt x="1715" y="1610"/>
                    </a:cubicBezTo>
                    <a:cubicBezTo>
                      <a:pt x="1561" y="1610"/>
                      <a:pt x="974" y="1338"/>
                      <a:pt x="491" y="1101"/>
                    </a:cubicBezTo>
                    <a:cubicBezTo>
                      <a:pt x="330" y="1235"/>
                      <a:pt x="197" y="1413"/>
                      <a:pt x="116" y="1610"/>
                    </a:cubicBezTo>
                    <a:cubicBezTo>
                      <a:pt x="36" y="1788"/>
                      <a:pt x="0" y="1975"/>
                      <a:pt x="9" y="2163"/>
                    </a:cubicBezTo>
                    <a:cubicBezTo>
                      <a:pt x="678" y="2270"/>
                      <a:pt x="1802" y="2413"/>
                      <a:pt x="1802" y="2413"/>
                    </a:cubicBezTo>
                    <a:cubicBezTo>
                      <a:pt x="1802" y="2413"/>
                      <a:pt x="1845" y="2416"/>
                      <a:pt x="1907" y="2416"/>
                    </a:cubicBezTo>
                    <a:cubicBezTo>
                      <a:pt x="2023" y="2416"/>
                      <a:pt x="2208" y="2405"/>
                      <a:pt x="2329" y="2341"/>
                    </a:cubicBezTo>
                    <a:cubicBezTo>
                      <a:pt x="2507" y="2234"/>
                      <a:pt x="2650" y="1984"/>
                      <a:pt x="2721" y="1975"/>
                    </a:cubicBezTo>
                    <a:cubicBezTo>
                      <a:pt x="2730" y="1973"/>
                      <a:pt x="2741" y="1972"/>
                      <a:pt x="2755" y="1972"/>
                    </a:cubicBezTo>
                    <a:cubicBezTo>
                      <a:pt x="2805" y="1972"/>
                      <a:pt x="2885" y="1984"/>
                      <a:pt x="2965" y="1984"/>
                    </a:cubicBezTo>
                    <a:cubicBezTo>
                      <a:pt x="3043" y="1984"/>
                      <a:pt x="3122" y="1973"/>
                      <a:pt x="3176" y="1931"/>
                    </a:cubicBezTo>
                    <a:cubicBezTo>
                      <a:pt x="3301" y="1833"/>
                      <a:pt x="3221" y="1672"/>
                      <a:pt x="3221" y="1672"/>
                    </a:cubicBezTo>
                    <a:cubicBezTo>
                      <a:pt x="3221" y="1672"/>
                      <a:pt x="3372" y="1574"/>
                      <a:pt x="3372" y="1431"/>
                    </a:cubicBezTo>
                    <a:cubicBezTo>
                      <a:pt x="3372" y="1297"/>
                      <a:pt x="2935" y="1128"/>
                      <a:pt x="2935" y="1128"/>
                    </a:cubicBezTo>
                    <a:cubicBezTo>
                      <a:pt x="2935" y="1128"/>
                      <a:pt x="3114" y="1092"/>
                      <a:pt x="3158" y="1092"/>
                    </a:cubicBezTo>
                    <a:cubicBezTo>
                      <a:pt x="3203" y="1092"/>
                      <a:pt x="3453" y="1271"/>
                      <a:pt x="3453" y="1271"/>
                    </a:cubicBezTo>
                    <a:cubicBezTo>
                      <a:pt x="3453" y="1271"/>
                      <a:pt x="3495" y="1284"/>
                      <a:pt x="3540" y="1284"/>
                    </a:cubicBezTo>
                    <a:cubicBezTo>
                      <a:pt x="3584" y="1284"/>
                      <a:pt x="3631" y="1271"/>
                      <a:pt x="3640" y="1217"/>
                    </a:cubicBezTo>
                    <a:cubicBezTo>
                      <a:pt x="3649" y="1101"/>
                      <a:pt x="3257" y="709"/>
                      <a:pt x="3114" y="673"/>
                    </a:cubicBezTo>
                    <a:cubicBezTo>
                      <a:pt x="3105" y="671"/>
                      <a:pt x="3094" y="670"/>
                      <a:pt x="3082" y="670"/>
                    </a:cubicBezTo>
                    <a:cubicBezTo>
                      <a:pt x="2922" y="670"/>
                      <a:pt x="2533" y="811"/>
                      <a:pt x="2471" y="811"/>
                    </a:cubicBezTo>
                    <a:cubicBezTo>
                      <a:pt x="2465" y="811"/>
                      <a:pt x="2462" y="810"/>
                      <a:pt x="2463" y="807"/>
                    </a:cubicBezTo>
                    <a:cubicBezTo>
                      <a:pt x="2480" y="762"/>
                      <a:pt x="2623" y="405"/>
                      <a:pt x="2748" y="334"/>
                    </a:cubicBezTo>
                    <a:cubicBezTo>
                      <a:pt x="2778" y="319"/>
                      <a:pt x="2815" y="313"/>
                      <a:pt x="2854" y="313"/>
                    </a:cubicBezTo>
                    <a:cubicBezTo>
                      <a:pt x="2976" y="313"/>
                      <a:pt x="3124" y="370"/>
                      <a:pt x="3185" y="370"/>
                    </a:cubicBezTo>
                    <a:cubicBezTo>
                      <a:pt x="3199" y="370"/>
                      <a:pt x="3213" y="370"/>
                      <a:pt x="3228" y="370"/>
                    </a:cubicBezTo>
                    <a:cubicBezTo>
                      <a:pt x="3309" y="370"/>
                      <a:pt x="3399" y="364"/>
                      <a:pt x="3444" y="280"/>
                    </a:cubicBezTo>
                    <a:cubicBezTo>
                      <a:pt x="3497" y="182"/>
                      <a:pt x="3417" y="156"/>
                      <a:pt x="3283" y="66"/>
                    </a:cubicBezTo>
                    <a:cubicBezTo>
                      <a:pt x="3205" y="16"/>
                      <a:pt x="2881" y="1"/>
                      <a:pt x="26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2407789" y="2653081"/>
                <a:ext cx="121356" cy="81175"/>
              </a:xfrm>
              <a:custGeom>
                <a:rect b="b" l="l" r="r" t="t"/>
                <a:pathLst>
                  <a:path extrusionOk="0" h="2495" w="3730">
                    <a:moveTo>
                      <a:pt x="2651" y="71"/>
                    </a:moveTo>
                    <a:cubicBezTo>
                      <a:pt x="2897" y="71"/>
                      <a:pt x="3230" y="83"/>
                      <a:pt x="3301" y="130"/>
                    </a:cubicBezTo>
                    <a:cubicBezTo>
                      <a:pt x="3319" y="148"/>
                      <a:pt x="3337" y="157"/>
                      <a:pt x="3355" y="175"/>
                    </a:cubicBezTo>
                    <a:cubicBezTo>
                      <a:pt x="3462" y="237"/>
                      <a:pt x="3471" y="246"/>
                      <a:pt x="3444" y="300"/>
                    </a:cubicBezTo>
                    <a:cubicBezTo>
                      <a:pt x="3408" y="362"/>
                      <a:pt x="3328" y="362"/>
                      <a:pt x="3248" y="362"/>
                    </a:cubicBezTo>
                    <a:lnTo>
                      <a:pt x="3221" y="362"/>
                    </a:lnTo>
                    <a:cubicBezTo>
                      <a:pt x="3185" y="362"/>
                      <a:pt x="3150" y="353"/>
                      <a:pt x="3123" y="344"/>
                    </a:cubicBezTo>
                    <a:cubicBezTo>
                      <a:pt x="3057" y="328"/>
                      <a:pt x="2973" y="308"/>
                      <a:pt x="2895" y="308"/>
                    </a:cubicBezTo>
                    <a:cubicBezTo>
                      <a:pt x="2848" y="308"/>
                      <a:pt x="2803" y="315"/>
                      <a:pt x="2766" y="335"/>
                    </a:cubicBezTo>
                    <a:cubicBezTo>
                      <a:pt x="2615" y="425"/>
                      <a:pt x="2472" y="826"/>
                      <a:pt x="2472" y="826"/>
                    </a:cubicBezTo>
                    <a:cubicBezTo>
                      <a:pt x="2463" y="844"/>
                      <a:pt x="2463" y="853"/>
                      <a:pt x="2481" y="871"/>
                    </a:cubicBezTo>
                    <a:cubicBezTo>
                      <a:pt x="2487" y="877"/>
                      <a:pt x="2495" y="881"/>
                      <a:pt x="2512" y="881"/>
                    </a:cubicBezTo>
                    <a:cubicBezTo>
                      <a:pt x="2541" y="881"/>
                      <a:pt x="2597" y="869"/>
                      <a:pt x="2722" y="835"/>
                    </a:cubicBezTo>
                    <a:cubicBezTo>
                      <a:pt x="2847" y="796"/>
                      <a:pt x="3021" y="743"/>
                      <a:pt x="3110" y="743"/>
                    </a:cubicBezTo>
                    <a:cubicBezTo>
                      <a:pt x="3122" y="743"/>
                      <a:pt x="3132" y="744"/>
                      <a:pt x="3141" y="746"/>
                    </a:cubicBezTo>
                    <a:cubicBezTo>
                      <a:pt x="3284" y="772"/>
                      <a:pt x="3649" y="1165"/>
                      <a:pt x="3640" y="1245"/>
                    </a:cubicBezTo>
                    <a:cubicBezTo>
                      <a:pt x="3640" y="1254"/>
                      <a:pt x="3632" y="1263"/>
                      <a:pt x="3623" y="1272"/>
                    </a:cubicBezTo>
                    <a:cubicBezTo>
                      <a:pt x="3605" y="1276"/>
                      <a:pt x="3585" y="1279"/>
                      <a:pt x="3565" y="1279"/>
                    </a:cubicBezTo>
                    <a:cubicBezTo>
                      <a:pt x="3545" y="1279"/>
                      <a:pt x="3524" y="1276"/>
                      <a:pt x="3507" y="1272"/>
                    </a:cubicBezTo>
                    <a:cubicBezTo>
                      <a:pt x="3391" y="1192"/>
                      <a:pt x="3239" y="1103"/>
                      <a:pt x="3194" y="1103"/>
                    </a:cubicBezTo>
                    <a:cubicBezTo>
                      <a:pt x="3150" y="1103"/>
                      <a:pt x="2980" y="1129"/>
                      <a:pt x="2962" y="1129"/>
                    </a:cubicBezTo>
                    <a:cubicBezTo>
                      <a:pt x="2945" y="1129"/>
                      <a:pt x="2936" y="1138"/>
                      <a:pt x="2936" y="1156"/>
                    </a:cubicBezTo>
                    <a:cubicBezTo>
                      <a:pt x="2927" y="1174"/>
                      <a:pt x="2936" y="1192"/>
                      <a:pt x="2954" y="1201"/>
                    </a:cubicBezTo>
                    <a:cubicBezTo>
                      <a:pt x="3123" y="1263"/>
                      <a:pt x="3373" y="1397"/>
                      <a:pt x="3373" y="1477"/>
                    </a:cubicBezTo>
                    <a:cubicBezTo>
                      <a:pt x="3373" y="1593"/>
                      <a:pt x="3230" y="1682"/>
                      <a:pt x="3230" y="1682"/>
                    </a:cubicBezTo>
                    <a:cubicBezTo>
                      <a:pt x="3212" y="1691"/>
                      <a:pt x="3212" y="1718"/>
                      <a:pt x="3221" y="1736"/>
                    </a:cubicBezTo>
                    <a:cubicBezTo>
                      <a:pt x="3257" y="1798"/>
                      <a:pt x="3248" y="1888"/>
                      <a:pt x="3185" y="1941"/>
                    </a:cubicBezTo>
                    <a:cubicBezTo>
                      <a:pt x="3140" y="1977"/>
                      <a:pt x="3077" y="1986"/>
                      <a:pt x="3011" y="1986"/>
                    </a:cubicBezTo>
                    <a:cubicBezTo>
                      <a:pt x="2962" y="1986"/>
                      <a:pt x="2911" y="1981"/>
                      <a:pt x="2864" y="1977"/>
                    </a:cubicBezTo>
                    <a:lnTo>
                      <a:pt x="2748" y="1977"/>
                    </a:lnTo>
                    <a:cubicBezTo>
                      <a:pt x="2704" y="1986"/>
                      <a:pt x="2659" y="2039"/>
                      <a:pt x="2597" y="2111"/>
                    </a:cubicBezTo>
                    <a:cubicBezTo>
                      <a:pt x="2525" y="2209"/>
                      <a:pt x="2445" y="2289"/>
                      <a:pt x="2347" y="2351"/>
                    </a:cubicBezTo>
                    <a:cubicBezTo>
                      <a:pt x="2235" y="2407"/>
                      <a:pt x="2072" y="2418"/>
                      <a:pt x="1962" y="2418"/>
                    </a:cubicBezTo>
                    <a:cubicBezTo>
                      <a:pt x="1897" y="2418"/>
                      <a:pt x="1851" y="2414"/>
                      <a:pt x="1847" y="2414"/>
                    </a:cubicBezTo>
                    <a:cubicBezTo>
                      <a:pt x="1829" y="2414"/>
                      <a:pt x="741" y="2280"/>
                      <a:pt x="81" y="2173"/>
                    </a:cubicBezTo>
                    <a:cubicBezTo>
                      <a:pt x="72" y="1995"/>
                      <a:pt x="108" y="1816"/>
                      <a:pt x="188" y="1656"/>
                    </a:cubicBezTo>
                    <a:cubicBezTo>
                      <a:pt x="259" y="1477"/>
                      <a:pt x="384" y="1308"/>
                      <a:pt x="536" y="1183"/>
                    </a:cubicBezTo>
                    <a:cubicBezTo>
                      <a:pt x="1199" y="1506"/>
                      <a:pt x="1602" y="1675"/>
                      <a:pt x="1739" y="1675"/>
                    </a:cubicBezTo>
                    <a:cubicBezTo>
                      <a:pt x="1746" y="1675"/>
                      <a:pt x="1753" y="1674"/>
                      <a:pt x="1758" y="1673"/>
                    </a:cubicBezTo>
                    <a:lnTo>
                      <a:pt x="1767" y="1673"/>
                    </a:lnTo>
                    <a:cubicBezTo>
                      <a:pt x="1785" y="1673"/>
                      <a:pt x="1901" y="1611"/>
                      <a:pt x="1919" y="1522"/>
                    </a:cubicBezTo>
                    <a:cubicBezTo>
                      <a:pt x="1937" y="1406"/>
                      <a:pt x="2311" y="193"/>
                      <a:pt x="2391" y="77"/>
                    </a:cubicBezTo>
                    <a:cubicBezTo>
                      <a:pt x="2427" y="74"/>
                      <a:pt x="2528" y="71"/>
                      <a:pt x="2651" y="71"/>
                    </a:cubicBezTo>
                    <a:close/>
                    <a:moveTo>
                      <a:pt x="2694" y="0"/>
                    </a:moveTo>
                    <a:cubicBezTo>
                      <a:pt x="2532" y="0"/>
                      <a:pt x="2396" y="7"/>
                      <a:pt x="2365" y="14"/>
                    </a:cubicBezTo>
                    <a:cubicBezTo>
                      <a:pt x="2258" y="32"/>
                      <a:pt x="1847" y="1495"/>
                      <a:pt x="1847" y="1513"/>
                    </a:cubicBezTo>
                    <a:cubicBezTo>
                      <a:pt x="1838" y="1549"/>
                      <a:pt x="1785" y="1593"/>
                      <a:pt x="1740" y="1611"/>
                    </a:cubicBezTo>
                    <a:cubicBezTo>
                      <a:pt x="1687" y="1611"/>
                      <a:pt x="1455" y="1557"/>
                      <a:pt x="545" y="1111"/>
                    </a:cubicBezTo>
                    <a:cubicBezTo>
                      <a:pt x="536" y="1107"/>
                      <a:pt x="529" y="1105"/>
                      <a:pt x="524" y="1105"/>
                    </a:cubicBezTo>
                    <a:cubicBezTo>
                      <a:pt x="518" y="1105"/>
                      <a:pt x="514" y="1107"/>
                      <a:pt x="509" y="1111"/>
                    </a:cubicBezTo>
                    <a:cubicBezTo>
                      <a:pt x="331" y="1254"/>
                      <a:pt x="206" y="1433"/>
                      <a:pt x="117" y="1638"/>
                    </a:cubicBezTo>
                    <a:cubicBezTo>
                      <a:pt x="36" y="1816"/>
                      <a:pt x="1" y="2012"/>
                      <a:pt x="10" y="2209"/>
                    </a:cubicBezTo>
                    <a:cubicBezTo>
                      <a:pt x="10" y="2227"/>
                      <a:pt x="18" y="2244"/>
                      <a:pt x="36" y="2244"/>
                    </a:cubicBezTo>
                    <a:cubicBezTo>
                      <a:pt x="696" y="2351"/>
                      <a:pt x="1829" y="2485"/>
                      <a:pt x="1838" y="2485"/>
                    </a:cubicBezTo>
                    <a:cubicBezTo>
                      <a:pt x="1838" y="2494"/>
                      <a:pt x="1883" y="2494"/>
                      <a:pt x="1954" y="2494"/>
                    </a:cubicBezTo>
                    <a:cubicBezTo>
                      <a:pt x="2097" y="2494"/>
                      <a:pt x="2240" y="2467"/>
                      <a:pt x="2374" y="2414"/>
                    </a:cubicBezTo>
                    <a:cubicBezTo>
                      <a:pt x="2481" y="2343"/>
                      <a:pt x="2579" y="2262"/>
                      <a:pt x="2650" y="2155"/>
                    </a:cubicBezTo>
                    <a:cubicBezTo>
                      <a:pt x="2686" y="2120"/>
                      <a:pt x="2722" y="2084"/>
                      <a:pt x="2766" y="2048"/>
                    </a:cubicBezTo>
                    <a:cubicBezTo>
                      <a:pt x="2793" y="2048"/>
                      <a:pt x="2829" y="2048"/>
                      <a:pt x="2855" y="2057"/>
                    </a:cubicBezTo>
                    <a:cubicBezTo>
                      <a:pt x="2894" y="2060"/>
                      <a:pt x="2938" y="2063"/>
                      <a:pt x="2982" y="2063"/>
                    </a:cubicBezTo>
                    <a:cubicBezTo>
                      <a:pt x="3071" y="2063"/>
                      <a:pt x="3165" y="2051"/>
                      <a:pt x="3230" y="2004"/>
                    </a:cubicBezTo>
                    <a:cubicBezTo>
                      <a:pt x="3310" y="1932"/>
                      <a:pt x="3337" y="1825"/>
                      <a:pt x="3293" y="1727"/>
                    </a:cubicBezTo>
                    <a:cubicBezTo>
                      <a:pt x="3382" y="1673"/>
                      <a:pt x="3435" y="1575"/>
                      <a:pt x="3444" y="1477"/>
                    </a:cubicBezTo>
                    <a:cubicBezTo>
                      <a:pt x="3444" y="1361"/>
                      <a:pt x="3239" y="1245"/>
                      <a:pt x="3105" y="1183"/>
                    </a:cubicBezTo>
                    <a:cubicBezTo>
                      <a:pt x="3132" y="1183"/>
                      <a:pt x="3159" y="1174"/>
                      <a:pt x="3194" y="1174"/>
                    </a:cubicBezTo>
                    <a:cubicBezTo>
                      <a:pt x="3293" y="1219"/>
                      <a:pt x="3382" y="1272"/>
                      <a:pt x="3471" y="1334"/>
                    </a:cubicBezTo>
                    <a:lnTo>
                      <a:pt x="3480" y="1343"/>
                    </a:lnTo>
                    <a:cubicBezTo>
                      <a:pt x="3508" y="1351"/>
                      <a:pt x="3536" y="1356"/>
                      <a:pt x="3563" y="1356"/>
                    </a:cubicBezTo>
                    <a:cubicBezTo>
                      <a:pt x="3597" y="1356"/>
                      <a:pt x="3629" y="1349"/>
                      <a:pt x="3658" y="1334"/>
                    </a:cubicBezTo>
                    <a:cubicBezTo>
                      <a:pt x="3694" y="1317"/>
                      <a:pt x="3712" y="1290"/>
                      <a:pt x="3712" y="1254"/>
                    </a:cubicBezTo>
                    <a:cubicBezTo>
                      <a:pt x="3730" y="1120"/>
                      <a:pt x="3319" y="710"/>
                      <a:pt x="3159" y="674"/>
                    </a:cubicBezTo>
                    <a:cubicBezTo>
                      <a:pt x="3151" y="673"/>
                      <a:pt x="3141" y="673"/>
                      <a:pt x="3131" y="673"/>
                    </a:cubicBezTo>
                    <a:cubicBezTo>
                      <a:pt x="3043" y="673"/>
                      <a:pt x="2887" y="707"/>
                      <a:pt x="2695" y="764"/>
                    </a:cubicBezTo>
                    <a:lnTo>
                      <a:pt x="2552" y="799"/>
                    </a:lnTo>
                    <a:cubicBezTo>
                      <a:pt x="2606" y="683"/>
                      <a:pt x="2713" y="460"/>
                      <a:pt x="2802" y="407"/>
                    </a:cubicBezTo>
                    <a:cubicBezTo>
                      <a:pt x="2830" y="391"/>
                      <a:pt x="2864" y="385"/>
                      <a:pt x="2901" y="385"/>
                    </a:cubicBezTo>
                    <a:cubicBezTo>
                      <a:pt x="2967" y="385"/>
                      <a:pt x="3042" y="404"/>
                      <a:pt x="3105" y="416"/>
                    </a:cubicBezTo>
                    <a:cubicBezTo>
                      <a:pt x="3141" y="433"/>
                      <a:pt x="3185" y="433"/>
                      <a:pt x="3221" y="442"/>
                    </a:cubicBezTo>
                    <a:lnTo>
                      <a:pt x="3248" y="442"/>
                    </a:lnTo>
                    <a:cubicBezTo>
                      <a:pt x="3260" y="442"/>
                      <a:pt x="3272" y="443"/>
                      <a:pt x="3284" y="443"/>
                    </a:cubicBezTo>
                    <a:cubicBezTo>
                      <a:pt x="3365" y="443"/>
                      <a:pt x="3453" y="436"/>
                      <a:pt x="3507" y="335"/>
                    </a:cubicBezTo>
                    <a:cubicBezTo>
                      <a:pt x="3578" y="219"/>
                      <a:pt x="3489" y="166"/>
                      <a:pt x="3400" y="112"/>
                    </a:cubicBezTo>
                    <a:lnTo>
                      <a:pt x="3346" y="77"/>
                    </a:lnTo>
                    <a:cubicBezTo>
                      <a:pt x="3259" y="17"/>
                      <a:pt x="2945" y="0"/>
                      <a:pt x="2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0"/>
              <p:cNvSpPr/>
              <p:nvPr/>
            </p:nvSpPr>
            <p:spPr>
              <a:xfrm>
                <a:off x="2488769" y="2699899"/>
                <a:ext cx="26451" cy="10346"/>
              </a:xfrm>
              <a:custGeom>
                <a:rect b="b" l="l" r="r" t="t"/>
                <a:pathLst>
                  <a:path extrusionOk="0" h="318" w="813">
                    <a:moveTo>
                      <a:pt x="44" y="0"/>
                    </a:moveTo>
                    <a:cubicBezTo>
                      <a:pt x="27" y="0"/>
                      <a:pt x="10" y="15"/>
                      <a:pt x="10" y="29"/>
                    </a:cubicBezTo>
                    <a:cubicBezTo>
                      <a:pt x="1" y="47"/>
                      <a:pt x="10" y="65"/>
                      <a:pt x="27" y="74"/>
                    </a:cubicBezTo>
                    <a:lnTo>
                      <a:pt x="750" y="315"/>
                    </a:lnTo>
                    <a:lnTo>
                      <a:pt x="759" y="315"/>
                    </a:lnTo>
                    <a:cubicBezTo>
                      <a:pt x="764" y="316"/>
                      <a:pt x="768" y="317"/>
                      <a:pt x="773" y="317"/>
                    </a:cubicBezTo>
                    <a:cubicBezTo>
                      <a:pt x="792" y="317"/>
                      <a:pt x="804" y="303"/>
                      <a:pt x="804" y="288"/>
                    </a:cubicBezTo>
                    <a:cubicBezTo>
                      <a:pt x="812" y="270"/>
                      <a:pt x="795" y="252"/>
                      <a:pt x="777" y="243"/>
                    </a:cubicBezTo>
                    <a:lnTo>
                      <a:pt x="54" y="3"/>
                    </a:lnTo>
                    <a:cubicBezTo>
                      <a:pt x="51" y="1"/>
                      <a:pt x="47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2491079" y="2687113"/>
                <a:ext cx="14576" cy="5043"/>
              </a:xfrm>
              <a:custGeom>
                <a:rect b="b" l="l" r="r" t="t"/>
                <a:pathLst>
                  <a:path extrusionOk="0" h="155" w="448">
                    <a:moveTo>
                      <a:pt x="41" y="1"/>
                    </a:moveTo>
                    <a:cubicBezTo>
                      <a:pt x="22" y="1"/>
                      <a:pt x="10" y="15"/>
                      <a:pt x="10" y="30"/>
                    </a:cubicBezTo>
                    <a:cubicBezTo>
                      <a:pt x="1" y="48"/>
                      <a:pt x="19" y="65"/>
                      <a:pt x="37" y="74"/>
                    </a:cubicBezTo>
                    <a:lnTo>
                      <a:pt x="402" y="155"/>
                    </a:lnTo>
                    <a:lnTo>
                      <a:pt x="411" y="155"/>
                    </a:lnTo>
                    <a:cubicBezTo>
                      <a:pt x="429" y="155"/>
                      <a:pt x="438" y="146"/>
                      <a:pt x="447" y="128"/>
                    </a:cubicBezTo>
                    <a:cubicBezTo>
                      <a:pt x="447" y="110"/>
                      <a:pt x="438" y="92"/>
                      <a:pt x="420" y="83"/>
                    </a:cubicBezTo>
                    <a:lnTo>
                      <a:pt x="55" y="3"/>
                    </a:lnTo>
                    <a:cubicBezTo>
                      <a:pt x="50" y="1"/>
                      <a:pt x="45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0"/>
              <p:cNvSpPr/>
              <p:nvPr/>
            </p:nvSpPr>
            <p:spPr>
              <a:xfrm>
                <a:off x="2399102" y="2685746"/>
                <a:ext cx="30778" cy="41254"/>
              </a:xfrm>
              <a:custGeom>
                <a:rect b="b" l="l" r="r" t="t"/>
                <a:pathLst>
                  <a:path extrusionOk="0" h="1268" w="946">
                    <a:moveTo>
                      <a:pt x="571" y="0"/>
                    </a:moveTo>
                    <a:cubicBezTo>
                      <a:pt x="571" y="0"/>
                      <a:pt x="375" y="45"/>
                      <a:pt x="170" y="420"/>
                    </a:cubicBezTo>
                    <a:cubicBezTo>
                      <a:pt x="45" y="661"/>
                      <a:pt x="0" y="937"/>
                      <a:pt x="36" y="1205"/>
                    </a:cubicBezTo>
                    <a:lnTo>
                      <a:pt x="419" y="1267"/>
                    </a:lnTo>
                    <a:cubicBezTo>
                      <a:pt x="401" y="1044"/>
                      <a:pt x="446" y="821"/>
                      <a:pt x="544" y="616"/>
                    </a:cubicBezTo>
                    <a:cubicBezTo>
                      <a:pt x="633" y="438"/>
                      <a:pt x="776" y="295"/>
                      <a:pt x="946" y="197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0"/>
              <p:cNvSpPr/>
              <p:nvPr/>
            </p:nvSpPr>
            <p:spPr>
              <a:xfrm>
                <a:off x="2397931" y="2684575"/>
                <a:ext cx="33121" cy="43564"/>
              </a:xfrm>
              <a:custGeom>
                <a:rect b="b" l="l" r="r" t="t"/>
                <a:pathLst>
                  <a:path extrusionOk="0" h="1339" w="1018">
                    <a:moveTo>
                      <a:pt x="598" y="81"/>
                    </a:moveTo>
                    <a:lnTo>
                      <a:pt x="901" y="233"/>
                    </a:lnTo>
                    <a:cubicBezTo>
                      <a:pt x="759" y="340"/>
                      <a:pt x="634" y="474"/>
                      <a:pt x="553" y="634"/>
                    </a:cubicBezTo>
                    <a:cubicBezTo>
                      <a:pt x="455" y="830"/>
                      <a:pt x="411" y="1044"/>
                      <a:pt x="411" y="1259"/>
                    </a:cubicBezTo>
                    <a:lnTo>
                      <a:pt x="98" y="1205"/>
                    </a:lnTo>
                    <a:cubicBezTo>
                      <a:pt x="81" y="955"/>
                      <a:pt x="125" y="705"/>
                      <a:pt x="241" y="474"/>
                    </a:cubicBezTo>
                    <a:cubicBezTo>
                      <a:pt x="402" y="170"/>
                      <a:pt x="553" y="99"/>
                      <a:pt x="598" y="81"/>
                    </a:cubicBezTo>
                    <a:close/>
                    <a:moveTo>
                      <a:pt x="598" y="1"/>
                    </a:moveTo>
                    <a:cubicBezTo>
                      <a:pt x="589" y="1"/>
                      <a:pt x="384" y="54"/>
                      <a:pt x="179" y="438"/>
                    </a:cubicBezTo>
                    <a:cubicBezTo>
                      <a:pt x="45" y="688"/>
                      <a:pt x="0" y="964"/>
                      <a:pt x="36" y="1241"/>
                    </a:cubicBezTo>
                    <a:cubicBezTo>
                      <a:pt x="36" y="1259"/>
                      <a:pt x="45" y="1276"/>
                      <a:pt x="63" y="1276"/>
                    </a:cubicBezTo>
                    <a:lnTo>
                      <a:pt x="446" y="1339"/>
                    </a:lnTo>
                    <a:lnTo>
                      <a:pt x="455" y="1339"/>
                    </a:lnTo>
                    <a:lnTo>
                      <a:pt x="455" y="1330"/>
                    </a:lnTo>
                    <a:cubicBezTo>
                      <a:pt x="473" y="1330"/>
                      <a:pt x="491" y="1312"/>
                      <a:pt x="491" y="1294"/>
                    </a:cubicBezTo>
                    <a:cubicBezTo>
                      <a:pt x="473" y="1071"/>
                      <a:pt x="518" y="857"/>
                      <a:pt x="616" y="661"/>
                    </a:cubicBezTo>
                    <a:cubicBezTo>
                      <a:pt x="696" y="491"/>
                      <a:pt x="830" y="358"/>
                      <a:pt x="991" y="259"/>
                    </a:cubicBezTo>
                    <a:cubicBezTo>
                      <a:pt x="1008" y="251"/>
                      <a:pt x="1017" y="242"/>
                      <a:pt x="1017" y="224"/>
                    </a:cubicBezTo>
                    <a:cubicBezTo>
                      <a:pt x="1017" y="215"/>
                      <a:pt x="1008" y="197"/>
                      <a:pt x="991" y="197"/>
                    </a:cubicBez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2629840" y="2592566"/>
                <a:ext cx="45582" cy="48217"/>
              </a:xfrm>
              <a:custGeom>
                <a:rect b="b" l="l" r="r" t="t"/>
                <a:pathLst>
                  <a:path extrusionOk="0" h="1482" w="1401">
                    <a:moveTo>
                      <a:pt x="598" y="1"/>
                    </a:moveTo>
                    <a:lnTo>
                      <a:pt x="0" y="723"/>
                    </a:lnTo>
                    <a:lnTo>
                      <a:pt x="848" y="1482"/>
                    </a:lnTo>
                    <a:lnTo>
                      <a:pt x="1401" y="572"/>
                    </a:lnTo>
                    <a:lnTo>
                      <a:pt x="59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0"/>
              <p:cNvSpPr/>
              <p:nvPr/>
            </p:nvSpPr>
            <p:spPr>
              <a:xfrm>
                <a:off x="2628669" y="2591525"/>
                <a:ext cx="48217" cy="50722"/>
              </a:xfrm>
              <a:custGeom>
                <a:rect b="b" l="l" r="r" t="t"/>
                <a:pathLst>
                  <a:path extrusionOk="0" h="1559" w="1482">
                    <a:moveTo>
                      <a:pt x="634" y="86"/>
                    </a:moveTo>
                    <a:lnTo>
                      <a:pt x="1392" y="613"/>
                    </a:lnTo>
                    <a:lnTo>
                      <a:pt x="875" y="1460"/>
                    </a:lnTo>
                    <a:lnTo>
                      <a:pt x="90" y="746"/>
                    </a:lnTo>
                    <a:lnTo>
                      <a:pt x="634" y="86"/>
                    </a:lnTo>
                    <a:close/>
                    <a:moveTo>
                      <a:pt x="634" y="0"/>
                    </a:moveTo>
                    <a:cubicBezTo>
                      <a:pt x="624" y="0"/>
                      <a:pt x="612" y="4"/>
                      <a:pt x="607" y="15"/>
                    </a:cubicBezTo>
                    <a:lnTo>
                      <a:pt x="9" y="729"/>
                    </a:lnTo>
                    <a:cubicBezTo>
                      <a:pt x="1" y="746"/>
                      <a:pt x="1" y="764"/>
                      <a:pt x="9" y="782"/>
                    </a:cubicBezTo>
                    <a:lnTo>
                      <a:pt x="857" y="1540"/>
                    </a:lnTo>
                    <a:cubicBezTo>
                      <a:pt x="866" y="1549"/>
                      <a:pt x="875" y="1558"/>
                      <a:pt x="884" y="1558"/>
                    </a:cubicBezTo>
                    <a:lnTo>
                      <a:pt x="893" y="1558"/>
                    </a:lnTo>
                    <a:cubicBezTo>
                      <a:pt x="902" y="1549"/>
                      <a:pt x="911" y="1549"/>
                      <a:pt x="919" y="1540"/>
                    </a:cubicBezTo>
                    <a:lnTo>
                      <a:pt x="1473" y="622"/>
                    </a:lnTo>
                    <a:cubicBezTo>
                      <a:pt x="1481" y="604"/>
                      <a:pt x="1481" y="577"/>
                      <a:pt x="1464" y="568"/>
                    </a:cubicBezTo>
                    <a:lnTo>
                      <a:pt x="652" y="6"/>
                    </a:lnTo>
                    <a:cubicBezTo>
                      <a:pt x="648" y="2"/>
                      <a:pt x="641" y="0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" name="Google Shape;371;p30"/>
            <p:cNvGrpSpPr/>
            <p:nvPr/>
          </p:nvGrpSpPr>
          <p:grpSpPr>
            <a:xfrm>
              <a:off x="488497" y="1920889"/>
              <a:ext cx="1789503" cy="2627640"/>
              <a:chOff x="1351313" y="2617976"/>
              <a:chExt cx="393869" cy="578342"/>
            </a:xfrm>
          </p:grpSpPr>
          <p:sp>
            <p:nvSpPr>
              <p:cNvPr id="372" name="Google Shape;372;p30"/>
              <p:cNvSpPr/>
              <p:nvPr/>
            </p:nvSpPr>
            <p:spPr>
              <a:xfrm>
                <a:off x="1462452" y="2833683"/>
                <a:ext cx="204092" cy="123763"/>
              </a:xfrm>
              <a:custGeom>
                <a:rect b="b" l="l" r="r" t="t"/>
                <a:pathLst>
                  <a:path extrusionOk="0" h="3804" w="6273">
                    <a:moveTo>
                      <a:pt x="4142" y="1"/>
                    </a:moveTo>
                    <a:cubicBezTo>
                      <a:pt x="3496" y="1"/>
                      <a:pt x="2545" y="52"/>
                      <a:pt x="1134" y="182"/>
                    </a:cubicBezTo>
                    <a:cubicBezTo>
                      <a:pt x="1027" y="190"/>
                      <a:pt x="946" y="199"/>
                      <a:pt x="902" y="199"/>
                    </a:cubicBezTo>
                    <a:cubicBezTo>
                      <a:pt x="375" y="235"/>
                      <a:pt x="90" y="797"/>
                      <a:pt x="54" y="860"/>
                    </a:cubicBezTo>
                    <a:cubicBezTo>
                      <a:pt x="1" y="975"/>
                      <a:pt x="45" y="1109"/>
                      <a:pt x="152" y="1163"/>
                    </a:cubicBezTo>
                    <a:cubicBezTo>
                      <a:pt x="186" y="1181"/>
                      <a:pt x="222" y="1189"/>
                      <a:pt x="256" y="1189"/>
                    </a:cubicBezTo>
                    <a:cubicBezTo>
                      <a:pt x="341" y="1189"/>
                      <a:pt x="421" y="1140"/>
                      <a:pt x="465" y="1065"/>
                    </a:cubicBezTo>
                    <a:cubicBezTo>
                      <a:pt x="509" y="967"/>
                      <a:pt x="706" y="672"/>
                      <a:pt x="938" y="654"/>
                    </a:cubicBezTo>
                    <a:lnTo>
                      <a:pt x="1178" y="636"/>
                    </a:lnTo>
                    <a:cubicBezTo>
                      <a:pt x="2689" y="492"/>
                      <a:pt x="3632" y="447"/>
                      <a:pt x="4220" y="447"/>
                    </a:cubicBezTo>
                    <a:cubicBezTo>
                      <a:pt x="4906" y="447"/>
                      <a:pt x="5108" y="509"/>
                      <a:pt x="5166" y="547"/>
                    </a:cubicBezTo>
                    <a:cubicBezTo>
                      <a:pt x="5594" y="1020"/>
                      <a:pt x="5175" y="2599"/>
                      <a:pt x="4800" y="3491"/>
                    </a:cubicBezTo>
                    <a:cubicBezTo>
                      <a:pt x="4756" y="3607"/>
                      <a:pt x="4809" y="3741"/>
                      <a:pt x="4925" y="3786"/>
                    </a:cubicBezTo>
                    <a:cubicBezTo>
                      <a:pt x="4952" y="3795"/>
                      <a:pt x="4988" y="3803"/>
                      <a:pt x="5014" y="3803"/>
                    </a:cubicBezTo>
                    <a:cubicBezTo>
                      <a:pt x="5104" y="3803"/>
                      <a:pt x="5193" y="3750"/>
                      <a:pt x="5229" y="3661"/>
                    </a:cubicBezTo>
                    <a:cubicBezTo>
                      <a:pt x="5336" y="3402"/>
                      <a:pt x="6272" y="1083"/>
                      <a:pt x="5496" y="244"/>
                    </a:cubicBezTo>
                    <a:cubicBezTo>
                      <a:pt x="5379" y="111"/>
                      <a:pt x="5092" y="1"/>
                      <a:pt x="4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1460728" y="2832447"/>
                <a:ext cx="206955" cy="126171"/>
              </a:xfrm>
              <a:custGeom>
                <a:rect b="b" l="l" r="r" t="t"/>
                <a:pathLst>
                  <a:path extrusionOk="0" h="3878" w="6361">
                    <a:moveTo>
                      <a:pt x="4190" y="76"/>
                    </a:moveTo>
                    <a:cubicBezTo>
                      <a:pt x="5132" y="76"/>
                      <a:pt x="5411" y="183"/>
                      <a:pt x="5522" y="300"/>
                    </a:cubicBezTo>
                    <a:cubicBezTo>
                      <a:pt x="6281" y="1121"/>
                      <a:pt x="5353" y="3431"/>
                      <a:pt x="5246" y="3690"/>
                    </a:cubicBezTo>
                    <a:cubicBezTo>
                      <a:pt x="5228" y="3734"/>
                      <a:pt x="5192" y="3770"/>
                      <a:pt x="5148" y="3788"/>
                    </a:cubicBezTo>
                    <a:cubicBezTo>
                      <a:pt x="5122" y="3800"/>
                      <a:pt x="5095" y="3805"/>
                      <a:pt x="5068" y="3805"/>
                    </a:cubicBezTo>
                    <a:cubicBezTo>
                      <a:pt x="4993" y="3805"/>
                      <a:pt x="4922" y="3762"/>
                      <a:pt x="4889" y="3690"/>
                    </a:cubicBezTo>
                    <a:cubicBezTo>
                      <a:pt x="4871" y="3645"/>
                      <a:pt x="4871" y="3592"/>
                      <a:pt x="4889" y="3538"/>
                    </a:cubicBezTo>
                    <a:cubicBezTo>
                      <a:pt x="5264" y="2646"/>
                      <a:pt x="5683" y="1049"/>
                      <a:pt x="5246" y="567"/>
                    </a:cubicBezTo>
                    <a:lnTo>
                      <a:pt x="5237" y="559"/>
                    </a:lnTo>
                    <a:cubicBezTo>
                      <a:pt x="5174" y="514"/>
                      <a:pt x="4969" y="451"/>
                      <a:pt x="4265" y="451"/>
                    </a:cubicBezTo>
                    <a:cubicBezTo>
                      <a:pt x="3667" y="451"/>
                      <a:pt x="2730" y="496"/>
                      <a:pt x="1222" y="639"/>
                    </a:cubicBezTo>
                    <a:lnTo>
                      <a:pt x="991" y="657"/>
                    </a:lnTo>
                    <a:cubicBezTo>
                      <a:pt x="741" y="674"/>
                      <a:pt x="544" y="969"/>
                      <a:pt x="482" y="1085"/>
                    </a:cubicBezTo>
                    <a:cubicBezTo>
                      <a:pt x="482" y="1094"/>
                      <a:pt x="482" y="1103"/>
                      <a:pt x="473" y="1103"/>
                    </a:cubicBezTo>
                    <a:cubicBezTo>
                      <a:pt x="438" y="1167"/>
                      <a:pt x="375" y="1201"/>
                      <a:pt x="311" y="1201"/>
                    </a:cubicBezTo>
                    <a:cubicBezTo>
                      <a:pt x="278" y="1201"/>
                      <a:pt x="245" y="1192"/>
                      <a:pt x="214" y="1174"/>
                    </a:cubicBezTo>
                    <a:cubicBezTo>
                      <a:pt x="116" y="1121"/>
                      <a:pt x="89" y="1005"/>
                      <a:pt x="143" y="915"/>
                    </a:cubicBezTo>
                    <a:cubicBezTo>
                      <a:pt x="170" y="853"/>
                      <a:pt x="455" y="309"/>
                      <a:pt x="964" y="273"/>
                    </a:cubicBezTo>
                    <a:cubicBezTo>
                      <a:pt x="999" y="273"/>
                      <a:pt x="1080" y="264"/>
                      <a:pt x="1196" y="255"/>
                    </a:cubicBezTo>
                    <a:cubicBezTo>
                      <a:pt x="2604" y="125"/>
                      <a:pt x="3550" y="76"/>
                      <a:pt x="4190" y="76"/>
                    </a:cubicBezTo>
                    <a:close/>
                    <a:moveTo>
                      <a:pt x="4214" y="1"/>
                    </a:moveTo>
                    <a:cubicBezTo>
                      <a:pt x="3571" y="1"/>
                      <a:pt x="2616" y="52"/>
                      <a:pt x="1178" y="184"/>
                    </a:cubicBezTo>
                    <a:lnTo>
                      <a:pt x="946" y="202"/>
                    </a:lnTo>
                    <a:cubicBezTo>
                      <a:pt x="402" y="246"/>
                      <a:pt x="107" y="817"/>
                      <a:pt x="72" y="880"/>
                    </a:cubicBezTo>
                    <a:cubicBezTo>
                      <a:pt x="63" y="889"/>
                      <a:pt x="63" y="898"/>
                      <a:pt x="63" y="906"/>
                    </a:cubicBezTo>
                    <a:cubicBezTo>
                      <a:pt x="0" y="1040"/>
                      <a:pt x="63" y="1201"/>
                      <a:pt x="197" y="1254"/>
                    </a:cubicBezTo>
                    <a:cubicBezTo>
                      <a:pt x="232" y="1271"/>
                      <a:pt x="269" y="1279"/>
                      <a:pt x="305" y="1279"/>
                    </a:cubicBezTo>
                    <a:cubicBezTo>
                      <a:pt x="404" y="1279"/>
                      <a:pt x="499" y="1219"/>
                      <a:pt x="544" y="1121"/>
                    </a:cubicBezTo>
                    <a:cubicBezTo>
                      <a:pt x="607" y="996"/>
                      <a:pt x="794" y="746"/>
                      <a:pt x="991" y="728"/>
                    </a:cubicBezTo>
                    <a:lnTo>
                      <a:pt x="1231" y="710"/>
                    </a:lnTo>
                    <a:cubicBezTo>
                      <a:pt x="2730" y="572"/>
                      <a:pt x="3662" y="530"/>
                      <a:pt x="4242" y="530"/>
                    </a:cubicBezTo>
                    <a:cubicBezTo>
                      <a:pt x="4971" y="530"/>
                      <a:pt x="5144" y="596"/>
                      <a:pt x="5183" y="621"/>
                    </a:cubicBezTo>
                    <a:cubicBezTo>
                      <a:pt x="5603" y="1076"/>
                      <a:pt x="5183" y="2637"/>
                      <a:pt x="4818" y="3511"/>
                    </a:cubicBezTo>
                    <a:cubicBezTo>
                      <a:pt x="4818" y="3511"/>
                      <a:pt x="4818" y="3520"/>
                      <a:pt x="4818" y="3520"/>
                    </a:cubicBezTo>
                    <a:cubicBezTo>
                      <a:pt x="4764" y="3654"/>
                      <a:pt x="4835" y="3806"/>
                      <a:pt x="4969" y="3859"/>
                    </a:cubicBezTo>
                    <a:cubicBezTo>
                      <a:pt x="4996" y="3877"/>
                      <a:pt x="5032" y="3877"/>
                      <a:pt x="5067" y="3877"/>
                    </a:cubicBezTo>
                    <a:cubicBezTo>
                      <a:pt x="5174" y="3877"/>
                      <a:pt x="5273" y="3815"/>
                      <a:pt x="5317" y="3717"/>
                    </a:cubicBezTo>
                    <a:cubicBezTo>
                      <a:pt x="5424" y="3449"/>
                      <a:pt x="6361" y="1112"/>
                      <a:pt x="5576" y="255"/>
                    </a:cubicBezTo>
                    <a:cubicBezTo>
                      <a:pt x="5456" y="125"/>
                      <a:pt x="5217" y="1"/>
                      <a:pt x="4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0"/>
              <p:cNvSpPr/>
              <p:nvPr/>
            </p:nvSpPr>
            <p:spPr>
              <a:xfrm>
                <a:off x="1351313" y="2617976"/>
                <a:ext cx="350923" cy="477028"/>
              </a:xfrm>
              <a:custGeom>
                <a:rect b="b" l="l" r="r" t="t"/>
                <a:pathLst>
                  <a:path extrusionOk="0" h="14662" w="10786">
                    <a:moveTo>
                      <a:pt x="1259" y="1"/>
                    </a:moveTo>
                    <a:cubicBezTo>
                      <a:pt x="1099" y="1"/>
                      <a:pt x="934" y="53"/>
                      <a:pt x="758" y="156"/>
                    </a:cubicBezTo>
                    <a:cubicBezTo>
                      <a:pt x="598" y="228"/>
                      <a:pt x="455" y="326"/>
                      <a:pt x="348" y="451"/>
                    </a:cubicBezTo>
                    <a:cubicBezTo>
                      <a:pt x="330" y="460"/>
                      <a:pt x="321" y="460"/>
                      <a:pt x="312" y="469"/>
                    </a:cubicBezTo>
                    <a:cubicBezTo>
                      <a:pt x="312" y="469"/>
                      <a:pt x="303" y="487"/>
                      <a:pt x="286" y="513"/>
                    </a:cubicBezTo>
                    <a:cubicBezTo>
                      <a:pt x="178" y="647"/>
                      <a:pt x="98" y="808"/>
                      <a:pt x="54" y="986"/>
                    </a:cubicBezTo>
                    <a:cubicBezTo>
                      <a:pt x="9" y="1138"/>
                      <a:pt x="0" y="1298"/>
                      <a:pt x="27" y="1459"/>
                    </a:cubicBezTo>
                    <a:cubicBezTo>
                      <a:pt x="80" y="1682"/>
                      <a:pt x="312" y="2298"/>
                      <a:pt x="616" y="3074"/>
                    </a:cubicBezTo>
                    <a:cubicBezTo>
                      <a:pt x="901" y="3805"/>
                      <a:pt x="1258" y="4724"/>
                      <a:pt x="1561" y="5598"/>
                    </a:cubicBezTo>
                    <a:cubicBezTo>
                      <a:pt x="2096" y="7151"/>
                      <a:pt x="2061" y="8863"/>
                      <a:pt x="2052" y="9595"/>
                    </a:cubicBezTo>
                    <a:cubicBezTo>
                      <a:pt x="2043" y="9693"/>
                      <a:pt x="2043" y="9782"/>
                      <a:pt x="2043" y="9845"/>
                    </a:cubicBezTo>
                    <a:lnTo>
                      <a:pt x="2043" y="9952"/>
                    </a:lnTo>
                    <a:cubicBezTo>
                      <a:pt x="2043" y="10460"/>
                      <a:pt x="2043" y="10862"/>
                      <a:pt x="2462" y="11076"/>
                    </a:cubicBezTo>
                    <a:cubicBezTo>
                      <a:pt x="2614" y="11156"/>
                      <a:pt x="2783" y="11192"/>
                      <a:pt x="2953" y="11192"/>
                    </a:cubicBezTo>
                    <a:cubicBezTo>
                      <a:pt x="3024" y="11192"/>
                      <a:pt x="3096" y="11183"/>
                      <a:pt x="3167" y="11165"/>
                    </a:cubicBezTo>
                    <a:cubicBezTo>
                      <a:pt x="3247" y="11183"/>
                      <a:pt x="3319" y="11192"/>
                      <a:pt x="3399" y="11192"/>
                    </a:cubicBezTo>
                    <a:lnTo>
                      <a:pt x="3470" y="11192"/>
                    </a:lnTo>
                    <a:cubicBezTo>
                      <a:pt x="3533" y="11254"/>
                      <a:pt x="3622" y="11299"/>
                      <a:pt x="3720" y="11299"/>
                    </a:cubicBezTo>
                    <a:lnTo>
                      <a:pt x="3738" y="11299"/>
                    </a:lnTo>
                    <a:lnTo>
                      <a:pt x="4327" y="11281"/>
                    </a:lnTo>
                    <a:cubicBezTo>
                      <a:pt x="4362" y="11290"/>
                      <a:pt x="4398" y="11299"/>
                      <a:pt x="4434" y="11299"/>
                    </a:cubicBezTo>
                    <a:lnTo>
                      <a:pt x="4443" y="11299"/>
                    </a:lnTo>
                    <a:lnTo>
                      <a:pt x="5513" y="11263"/>
                    </a:lnTo>
                    <a:lnTo>
                      <a:pt x="5513" y="11941"/>
                    </a:lnTo>
                    <a:cubicBezTo>
                      <a:pt x="5513" y="11959"/>
                      <a:pt x="5531" y="11977"/>
                      <a:pt x="5549" y="11977"/>
                    </a:cubicBezTo>
                    <a:lnTo>
                      <a:pt x="6334" y="11977"/>
                    </a:lnTo>
                    <a:lnTo>
                      <a:pt x="6334" y="14626"/>
                    </a:lnTo>
                    <a:cubicBezTo>
                      <a:pt x="6334" y="14644"/>
                      <a:pt x="6352" y="14662"/>
                      <a:pt x="6370" y="14662"/>
                    </a:cubicBezTo>
                    <a:lnTo>
                      <a:pt x="6780" y="14662"/>
                    </a:lnTo>
                    <a:cubicBezTo>
                      <a:pt x="6798" y="14662"/>
                      <a:pt x="6816" y="14644"/>
                      <a:pt x="6816" y="14626"/>
                    </a:cubicBezTo>
                    <a:lnTo>
                      <a:pt x="6816" y="11977"/>
                    </a:lnTo>
                    <a:lnTo>
                      <a:pt x="7601" y="11977"/>
                    </a:lnTo>
                    <a:cubicBezTo>
                      <a:pt x="7619" y="11977"/>
                      <a:pt x="7636" y="11959"/>
                      <a:pt x="7636" y="11941"/>
                    </a:cubicBezTo>
                    <a:lnTo>
                      <a:pt x="7636" y="11201"/>
                    </a:lnTo>
                    <a:lnTo>
                      <a:pt x="10438" y="11111"/>
                    </a:lnTo>
                    <a:lnTo>
                      <a:pt x="10447" y="11111"/>
                    </a:lnTo>
                    <a:cubicBezTo>
                      <a:pt x="10634" y="11103"/>
                      <a:pt x="10786" y="10942"/>
                      <a:pt x="10777" y="10755"/>
                    </a:cubicBezTo>
                    <a:lnTo>
                      <a:pt x="10741" y="9613"/>
                    </a:lnTo>
                    <a:cubicBezTo>
                      <a:pt x="10741" y="9515"/>
                      <a:pt x="10696" y="9434"/>
                      <a:pt x="10634" y="9363"/>
                    </a:cubicBezTo>
                    <a:cubicBezTo>
                      <a:pt x="10563" y="9300"/>
                      <a:pt x="10473" y="9274"/>
                      <a:pt x="10384" y="9274"/>
                    </a:cubicBezTo>
                    <a:lnTo>
                      <a:pt x="9786" y="9292"/>
                    </a:lnTo>
                    <a:cubicBezTo>
                      <a:pt x="9751" y="9283"/>
                      <a:pt x="9706" y="9274"/>
                      <a:pt x="9670" y="9274"/>
                    </a:cubicBezTo>
                    <a:lnTo>
                      <a:pt x="4407" y="9434"/>
                    </a:lnTo>
                    <a:cubicBezTo>
                      <a:pt x="4452" y="8426"/>
                      <a:pt x="4416" y="7061"/>
                      <a:pt x="4211" y="6116"/>
                    </a:cubicBezTo>
                    <a:cubicBezTo>
                      <a:pt x="3881" y="4546"/>
                      <a:pt x="2855" y="2137"/>
                      <a:pt x="2543" y="1486"/>
                    </a:cubicBezTo>
                    <a:cubicBezTo>
                      <a:pt x="2507" y="1423"/>
                      <a:pt x="2471" y="1352"/>
                      <a:pt x="2435" y="1272"/>
                    </a:cubicBezTo>
                    <a:cubicBezTo>
                      <a:pt x="2230" y="799"/>
                      <a:pt x="1936" y="148"/>
                      <a:pt x="1436" y="23"/>
                    </a:cubicBezTo>
                    <a:cubicBezTo>
                      <a:pt x="1378" y="8"/>
                      <a:pt x="1319" y="1"/>
                      <a:pt x="1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0"/>
              <p:cNvSpPr/>
              <p:nvPr/>
            </p:nvSpPr>
            <p:spPr>
              <a:xfrm>
                <a:off x="1441272" y="2833683"/>
                <a:ext cx="204092" cy="123763"/>
              </a:xfrm>
              <a:custGeom>
                <a:rect b="b" l="l" r="r" t="t"/>
                <a:pathLst>
                  <a:path extrusionOk="0" h="3804" w="6273">
                    <a:moveTo>
                      <a:pt x="4148" y="1"/>
                    </a:moveTo>
                    <a:cubicBezTo>
                      <a:pt x="3503" y="1"/>
                      <a:pt x="2554" y="52"/>
                      <a:pt x="1142" y="182"/>
                    </a:cubicBezTo>
                    <a:cubicBezTo>
                      <a:pt x="1026" y="190"/>
                      <a:pt x="955" y="199"/>
                      <a:pt x="911" y="199"/>
                    </a:cubicBezTo>
                    <a:cubicBezTo>
                      <a:pt x="384" y="235"/>
                      <a:pt x="90" y="797"/>
                      <a:pt x="63" y="860"/>
                    </a:cubicBezTo>
                    <a:cubicBezTo>
                      <a:pt x="1" y="975"/>
                      <a:pt x="45" y="1109"/>
                      <a:pt x="161" y="1163"/>
                    </a:cubicBezTo>
                    <a:cubicBezTo>
                      <a:pt x="195" y="1181"/>
                      <a:pt x="230" y="1189"/>
                      <a:pt x="265" y="1189"/>
                    </a:cubicBezTo>
                    <a:cubicBezTo>
                      <a:pt x="348" y="1189"/>
                      <a:pt x="427" y="1140"/>
                      <a:pt x="464" y="1065"/>
                    </a:cubicBezTo>
                    <a:cubicBezTo>
                      <a:pt x="518" y="967"/>
                      <a:pt x="714" y="672"/>
                      <a:pt x="946" y="654"/>
                    </a:cubicBezTo>
                    <a:lnTo>
                      <a:pt x="1178" y="636"/>
                    </a:lnTo>
                    <a:cubicBezTo>
                      <a:pt x="2693" y="492"/>
                      <a:pt x="3638" y="447"/>
                      <a:pt x="4226" y="447"/>
                    </a:cubicBezTo>
                    <a:cubicBezTo>
                      <a:pt x="4913" y="447"/>
                      <a:pt x="5113" y="509"/>
                      <a:pt x="5166" y="547"/>
                    </a:cubicBezTo>
                    <a:cubicBezTo>
                      <a:pt x="5603" y="1020"/>
                      <a:pt x="5175" y="2599"/>
                      <a:pt x="4809" y="3491"/>
                    </a:cubicBezTo>
                    <a:cubicBezTo>
                      <a:pt x="4764" y="3607"/>
                      <a:pt x="4818" y="3741"/>
                      <a:pt x="4934" y="3786"/>
                    </a:cubicBezTo>
                    <a:cubicBezTo>
                      <a:pt x="4961" y="3795"/>
                      <a:pt x="4987" y="3803"/>
                      <a:pt x="5023" y="3803"/>
                    </a:cubicBezTo>
                    <a:cubicBezTo>
                      <a:pt x="5112" y="3803"/>
                      <a:pt x="5193" y="3750"/>
                      <a:pt x="5228" y="3661"/>
                    </a:cubicBezTo>
                    <a:cubicBezTo>
                      <a:pt x="5344" y="3402"/>
                      <a:pt x="6272" y="1083"/>
                      <a:pt x="5505" y="244"/>
                    </a:cubicBezTo>
                    <a:cubicBezTo>
                      <a:pt x="5383" y="111"/>
                      <a:pt x="5096" y="1"/>
                      <a:pt x="41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0"/>
              <p:cNvSpPr/>
              <p:nvPr/>
            </p:nvSpPr>
            <p:spPr>
              <a:xfrm>
                <a:off x="1439808" y="2832447"/>
                <a:ext cx="207280" cy="126171"/>
              </a:xfrm>
              <a:custGeom>
                <a:rect b="b" l="l" r="r" t="t"/>
                <a:pathLst>
                  <a:path extrusionOk="0" h="3878" w="6371">
                    <a:moveTo>
                      <a:pt x="4178" y="76"/>
                    </a:moveTo>
                    <a:cubicBezTo>
                      <a:pt x="5130" y="76"/>
                      <a:pt x="5411" y="186"/>
                      <a:pt x="5523" y="309"/>
                    </a:cubicBezTo>
                    <a:cubicBezTo>
                      <a:pt x="6272" y="1121"/>
                      <a:pt x="5354" y="3431"/>
                      <a:pt x="5247" y="3690"/>
                    </a:cubicBezTo>
                    <a:cubicBezTo>
                      <a:pt x="5212" y="3765"/>
                      <a:pt x="5136" y="3809"/>
                      <a:pt x="5058" y="3809"/>
                    </a:cubicBezTo>
                    <a:cubicBezTo>
                      <a:pt x="5034" y="3809"/>
                      <a:pt x="5011" y="3805"/>
                      <a:pt x="4988" y="3797"/>
                    </a:cubicBezTo>
                    <a:cubicBezTo>
                      <a:pt x="4890" y="3752"/>
                      <a:pt x="4845" y="3636"/>
                      <a:pt x="4890" y="3538"/>
                    </a:cubicBezTo>
                    <a:cubicBezTo>
                      <a:pt x="5255" y="2646"/>
                      <a:pt x="5684" y="1049"/>
                      <a:pt x="5238" y="567"/>
                    </a:cubicBezTo>
                    <a:lnTo>
                      <a:pt x="5229" y="559"/>
                    </a:lnTo>
                    <a:cubicBezTo>
                      <a:pt x="5175" y="514"/>
                      <a:pt x="4961" y="451"/>
                      <a:pt x="4256" y="451"/>
                    </a:cubicBezTo>
                    <a:cubicBezTo>
                      <a:pt x="3668" y="451"/>
                      <a:pt x="2722" y="496"/>
                      <a:pt x="1223" y="630"/>
                    </a:cubicBezTo>
                    <a:lnTo>
                      <a:pt x="982" y="657"/>
                    </a:lnTo>
                    <a:cubicBezTo>
                      <a:pt x="732" y="674"/>
                      <a:pt x="536" y="969"/>
                      <a:pt x="483" y="1085"/>
                    </a:cubicBezTo>
                    <a:cubicBezTo>
                      <a:pt x="474" y="1094"/>
                      <a:pt x="465" y="1112"/>
                      <a:pt x="465" y="1121"/>
                    </a:cubicBezTo>
                    <a:cubicBezTo>
                      <a:pt x="424" y="1179"/>
                      <a:pt x="360" y="1210"/>
                      <a:pt x="296" y="1210"/>
                    </a:cubicBezTo>
                    <a:cubicBezTo>
                      <a:pt x="262" y="1210"/>
                      <a:pt x="228" y="1202"/>
                      <a:pt x="197" y="1183"/>
                    </a:cubicBezTo>
                    <a:cubicBezTo>
                      <a:pt x="108" y="1121"/>
                      <a:pt x="81" y="1005"/>
                      <a:pt x="135" y="915"/>
                    </a:cubicBezTo>
                    <a:cubicBezTo>
                      <a:pt x="170" y="853"/>
                      <a:pt x="456" y="309"/>
                      <a:pt x="956" y="273"/>
                    </a:cubicBezTo>
                    <a:cubicBezTo>
                      <a:pt x="1000" y="273"/>
                      <a:pt x="1080" y="264"/>
                      <a:pt x="1187" y="255"/>
                    </a:cubicBezTo>
                    <a:cubicBezTo>
                      <a:pt x="2591" y="126"/>
                      <a:pt x="3536" y="76"/>
                      <a:pt x="4178" y="76"/>
                    </a:cubicBezTo>
                    <a:close/>
                    <a:moveTo>
                      <a:pt x="4217" y="1"/>
                    </a:moveTo>
                    <a:cubicBezTo>
                      <a:pt x="3575" y="1"/>
                      <a:pt x="2622" y="52"/>
                      <a:pt x="1187" y="184"/>
                    </a:cubicBezTo>
                    <a:lnTo>
                      <a:pt x="956" y="202"/>
                    </a:lnTo>
                    <a:cubicBezTo>
                      <a:pt x="411" y="237"/>
                      <a:pt x="108" y="817"/>
                      <a:pt x="72" y="880"/>
                    </a:cubicBezTo>
                    <a:cubicBezTo>
                      <a:pt x="72" y="889"/>
                      <a:pt x="63" y="898"/>
                      <a:pt x="63" y="906"/>
                    </a:cubicBezTo>
                    <a:cubicBezTo>
                      <a:pt x="1" y="1040"/>
                      <a:pt x="63" y="1192"/>
                      <a:pt x="197" y="1254"/>
                    </a:cubicBezTo>
                    <a:cubicBezTo>
                      <a:pt x="233" y="1271"/>
                      <a:pt x="270" y="1279"/>
                      <a:pt x="307" y="1279"/>
                    </a:cubicBezTo>
                    <a:cubicBezTo>
                      <a:pt x="409" y="1279"/>
                      <a:pt x="506" y="1219"/>
                      <a:pt x="545" y="1121"/>
                    </a:cubicBezTo>
                    <a:cubicBezTo>
                      <a:pt x="608" y="996"/>
                      <a:pt x="795" y="746"/>
                      <a:pt x="991" y="728"/>
                    </a:cubicBezTo>
                    <a:lnTo>
                      <a:pt x="1232" y="710"/>
                    </a:lnTo>
                    <a:cubicBezTo>
                      <a:pt x="2730" y="572"/>
                      <a:pt x="3663" y="530"/>
                      <a:pt x="4243" y="530"/>
                    </a:cubicBezTo>
                    <a:cubicBezTo>
                      <a:pt x="4972" y="530"/>
                      <a:pt x="5144" y="596"/>
                      <a:pt x="5184" y="621"/>
                    </a:cubicBezTo>
                    <a:cubicBezTo>
                      <a:pt x="5603" y="1076"/>
                      <a:pt x="5184" y="2637"/>
                      <a:pt x="4818" y="3511"/>
                    </a:cubicBezTo>
                    <a:cubicBezTo>
                      <a:pt x="4809" y="3547"/>
                      <a:pt x="4800" y="3583"/>
                      <a:pt x="4800" y="3618"/>
                    </a:cubicBezTo>
                    <a:cubicBezTo>
                      <a:pt x="4800" y="3761"/>
                      <a:pt x="4916" y="3877"/>
                      <a:pt x="5068" y="3877"/>
                    </a:cubicBezTo>
                    <a:cubicBezTo>
                      <a:pt x="5074" y="3878"/>
                      <a:pt x="5080" y="3878"/>
                      <a:pt x="5086" y="3878"/>
                    </a:cubicBezTo>
                    <a:cubicBezTo>
                      <a:pt x="5186" y="3878"/>
                      <a:pt x="5276" y="3809"/>
                      <a:pt x="5318" y="3717"/>
                    </a:cubicBezTo>
                    <a:cubicBezTo>
                      <a:pt x="5425" y="3449"/>
                      <a:pt x="6371" y="1112"/>
                      <a:pt x="5586" y="255"/>
                    </a:cubicBezTo>
                    <a:cubicBezTo>
                      <a:pt x="5460" y="125"/>
                      <a:pt x="5219" y="1"/>
                      <a:pt x="4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>
                <a:off x="1412836" y="3077273"/>
                <a:ext cx="301599" cy="99590"/>
              </a:xfrm>
              <a:custGeom>
                <a:rect b="b" l="l" r="r" t="t"/>
                <a:pathLst>
                  <a:path extrusionOk="0" h="3061" w="9270">
                    <a:moveTo>
                      <a:pt x="4158" y="1"/>
                    </a:moveTo>
                    <a:lnTo>
                      <a:pt x="4158" y="670"/>
                    </a:lnTo>
                    <a:lnTo>
                      <a:pt x="0" y="2267"/>
                    </a:lnTo>
                    <a:lnTo>
                      <a:pt x="0" y="3061"/>
                    </a:lnTo>
                    <a:lnTo>
                      <a:pt x="286" y="3061"/>
                    </a:lnTo>
                    <a:lnTo>
                      <a:pt x="286" y="2463"/>
                    </a:lnTo>
                    <a:lnTo>
                      <a:pt x="4693" y="1526"/>
                    </a:lnTo>
                    <a:lnTo>
                      <a:pt x="8993" y="2463"/>
                    </a:lnTo>
                    <a:lnTo>
                      <a:pt x="8993" y="3061"/>
                    </a:lnTo>
                    <a:lnTo>
                      <a:pt x="9269" y="3061"/>
                    </a:lnTo>
                    <a:lnTo>
                      <a:pt x="9269" y="2267"/>
                    </a:lnTo>
                    <a:lnTo>
                      <a:pt x="5201" y="670"/>
                    </a:lnTo>
                    <a:lnTo>
                      <a:pt x="52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>
                <a:off x="1411665" y="3076134"/>
                <a:ext cx="303909" cy="101900"/>
              </a:xfrm>
              <a:custGeom>
                <a:rect b="b" l="l" r="r" t="t"/>
                <a:pathLst>
                  <a:path extrusionOk="0" h="3132" w="9341">
                    <a:moveTo>
                      <a:pt x="5202" y="72"/>
                    </a:moveTo>
                    <a:lnTo>
                      <a:pt x="5202" y="696"/>
                    </a:lnTo>
                    <a:cubicBezTo>
                      <a:pt x="5202" y="714"/>
                      <a:pt x="5211" y="732"/>
                      <a:pt x="5228" y="732"/>
                    </a:cubicBezTo>
                    <a:lnTo>
                      <a:pt x="9261" y="2329"/>
                    </a:lnTo>
                    <a:lnTo>
                      <a:pt x="9261" y="3060"/>
                    </a:lnTo>
                    <a:lnTo>
                      <a:pt x="9064" y="3060"/>
                    </a:lnTo>
                    <a:lnTo>
                      <a:pt x="9064" y="2489"/>
                    </a:lnTo>
                    <a:cubicBezTo>
                      <a:pt x="9064" y="2471"/>
                      <a:pt x="9047" y="2462"/>
                      <a:pt x="9029" y="2453"/>
                    </a:cubicBezTo>
                    <a:lnTo>
                      <a:pt x="4738" y="1526"/>
                    </a:lnTo>
                    <a:lnTo>
                      <a:pt x="4729" y="1526"/>
                    </a:lnTo>
                    <a:lnTo>
                      <a:pt x="313" y="2453"/>
                    </a:lnTo>
                    <a:cubicBezTo>
                      <a:pt x="295" y="2462"/>
                      <a:pt x="286" y="2471"/>
                      <a:pt x="286" y="2489"/>
                    </a:cubicBezTo>
                    <a:lnTo>
                      <a:pt x="286" y="3051"/>
                    </a:lnTo>
                    <a:lnTo>
                      <a:pt x="72" y="3051"/>
                    </a:lnTo>
                    <a:lnTo>
                      <a:pt x="72" y="2329"/>
                    </a:lnTo>
                    <a:lnTo>
                      <a:pt x="4211" y="741"/>
                    </a:lnTo>
                    <a:cubicBezTo>
                      <a:pt x="4229" y="732"/>
                      <a:pt x="4238" y="723"/>
                      <a:pt x="4238" y="705"/>
                    </a:cubicBezTo>
                    <a:lnTo>
                      <a:pt x="4238" y="72"/>
                    </a:lnTo>
                    <a:close/>
                    <a:moveTo>
                      <a:pt x="4194" y="0"/>
                    </a:moveTo>
                    <a:cubicBezTo>
                      <a:pt x="4176" y="0"/>
                      <a:pt x="4158" y="18"/>
                      <a:pt x="4158" y="36"/>
                    </a:cubicBezTo>
                    <a:lnTo>
                      <a:pt x="4158" y="687"/>
                    </a:lnTo>
                    <a:lnTo>
                      <a:pt x="27" y="2275"/>
                    </a:lnTo>
                    <a:cubicBezTo>
                      <a:pt x="10" y="2275"/>
                      <a:pt x="1" y="2293"/>
                      <a:pt x="1" y="2302"/>
                    </a:cubicBezTo>
                    <a:lnTo>
                      <a:pt x="1" y="3096"/>
                    </a:lnTo>
                    <a:cubicBezTo>
                      <a:pt x="1" y="3114"/>
                      <a:pt x="18" y="3131"/>
                      <a:pt x="36" y="3131"/>
                    </a:cubicBezTo>
                    <a:lnTo>
                      <a:pt x="322" y="3131"/>
                    </a:lnTo>
                    <a:cubicBezTo>
                      <a:pt x="340" y="3131"/>
                      <a:pt x="357" y="3114"/>
                      <a:pt x="357" y="3096"/>
                    </a:cubicBezTo>
                    <a:lnTo>
                      <a:pt x="357" y="2525"/>
                    </a:lnTo>
                    <a:lnTo>
                      <a:pt x="4729" y="1597"/>
                    </a:lnTo>
                    <a:lnTo>
                      <a:pt x="8984" y="2525"/>
                    </a:lnTo>
                    <a:lnTo>
                      <a:pt x="8984" y="3096"/>
                    </a:lnTo>
                    <a:cubicBezTo>
                      <a:pt x="8984" y="3114"/>
                      <a:pt x="9002" y="3131"/>
                      <a:pt x="9029" y="3131"/>
                    </a:cubicBezTo>
                    <a:lnTo>
                      <a:pt x="9305" y="3131"/>
                    </a:lnTo>
                    <a:cubicBezTo>
                      <a:pt x="9323" y="3131"/>
                      <a:pt x="9341" y="3114"/>
                      <a:pt x="9341" y="3096"/>
                    </a:cubicBezTo>
                    <a:lnTo>
                      <a:pt x="9341" y="2302"/>
                    </a:lnTo>
                    <a:cubicBezTo>
                      <a:pt x="9341" y="2293"/>
                      <a:pt x="9332" y="2275"/>
                      <a:pt x="9314" y="2275"/>
                    </a:cubicBezTo>
                    <a:lnTo>
                      <a:pt x="5273" y="678"/>
                    </a:lnTo>
                    <a:lnTo>
                      <a:pt x="5273" y="36"/>
                    </a:lnTo>
                    <a:cubicBezTo>
                      <a:pt x="5273" y="18"/>
                      <a:pt x="5255" y="0"/>
                      <a:pt x="52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0"/>
              <p:cNvSpPr/>
              <p:nvPr/>
            </p:nvSpPr>
            <p:spPr>
              <a:xfrm>
                <a:off x="1382937" y="3162319"/>
                <a:ext cx="31071" cy="31103"/>
              </a:xfrm>
              <a:custGeom>
                <a:rect b="b" l="l" r="r" t="t"/>
                <a:pathLst>
                  <a:path extrusionOk="0" h="956" w="955">
                    <a:moveTo>
                      <a:pt x="482" y="322"/>
                    </a:moveTo>
                    <a:cubicBezTo>
                      <a:pt x="571" y="322"/>
                      <a:pt x="634" y="393"/>
                      <a:pt x="634" y="482"/>
                    </a:cubicBezTo>
                    <a:cubicBezTo>
                      <a:pt x="634" y="563"/>
                      <a:pt x="562" y="634"/>
                      <a:pt x="482" y="634"/>
                    </a:cubicBezTo>
                    <a:cubicBezTo>
                      <a:pt x="393" y="634"/>
                      <a:pt x="331" y="563"/>
                      <a:pt x="331" y="482"/>
                    </a:cubicBezTo>
                    <a:cubicBezTo>
                      <a:pt x="331" y="393"/>
                      <a:pt x="402" y="331"/>
                      <a:pt x="482" y="331"/>
                    </a:cubicBezTo>
                    <a:lnTo>
                      <a:pt x="482" y="322"/>
                    </a:lnTo>
                    <a:close/>
                    <a:moveTo>
                      <a:pt x="482" y="1"/>
                    </a:moveTo>
                    <a:cubicBezTo>
                      <a:pt x="215" y="1"/>
                      <a:pt x="0" y="215"/>
                      <a:pt x="0" y="473"/>
                    </a:cubicBezTo>
                    <a:cubicBezTo>
                      <a:pt x="0" y="741"/>
                      <a:pt x="215" y="955"/>
                      <a:pt x="482" y="955"/>
                    </a:cubicBezTo>
                    <a:cubicBezTo>
                      <a:pt x="750" y="955"/>
                      <a:pt x="955" y="741"/>
                      <a:pt x="955" y="473"/>
                    </a:cubicBezTo>
                    <a:cubicBezTo>
                      <a:pt x="955" y="206"/>
                      <a:pt x="74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1714110" y="3162319"/>
                <a:ext cx="31071" cy="31103"/>
              </a:xfrm>
              <a:custGeom>
                <a:rect b="b" l="l" r="r" t="t"/>
                <a:pathLst>
                  <a:path extrusionOk="0" h="956" w="955">
                    <a:moveTo>
                      <a:pt x="482" y="322"/>
                    </a:moveTo>
                    <a:cubicBezTo>
                      <a:pt x="562" y="322"/>
                      <a:pt x="634" y="393"/>
                      <a:pt x="634" y="482"/>
                    </a:cubicBezTo>
                    <a:cubicBezTo>
                      <a:pt x="634" y="563"/>
                      <a:pt x="562" y="634"/>
                      <a:pt x="482" y="634"/>
                    </a:cubicBezTo>
                    <a:cubicBezTo>
                      <a:pt x="393" y="634"/>
                      <a:pt x="322" y="563"/>
                      <a:pt x="322" y="482"/>
                    </a:cubicBezTo>
                    <a:cubicBezTo>
                      <a:pt x="322" y="393"/>
                      <a:pt x="393" y="331"/>
                      <a:pt x="482" y="331"/>
                    </a:cubicBezTo>
                    <a:lnTo>
                      <a:pt x="482" y="322"/>
                    </a:lnTo>
                    <a:close/>
                    <a:moveTo>
                      <a:pt x="482" y="1"/>
                    </a:moveTo>
                    <a:cubicBezTo>
                      <a:pt x="214" y="1"/>
                      <a:pt x="0" y="215"/>
                      <a:pt x="0" y="473"/>
                    </a:cubicBezTo>
                    <a:cubicBezTo>
                      <a:pt x="0" y="741"/>
                      <a:pt x="214" y="955"/>
                      <a:pt x="482" y="955"/>
                    </a:cubicBezTo>
                    <a:cubicBezTo>
                      <a:pt x="741" y="955"/>
                      <a:pt x="955" y="741"/>
                      <a:pt x="955" y="473"/>
                    </a:cubicBezTo>
                    <a:cubicBezTo>
                      <a:pt x="955" y="215"/>
                      <a:pt x="741" y="1"/>
                      <a:pt x="4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0"/>
              <p:cNvSpPr/>
              <p:nvPr/>
            </p:nvSpPr>
            <p:spPr>
              <a:xfrm>
                <a:off x="1554461" y="3102813"/>
                <a:ext cx="22384" cy="76945"/>
              </a:xfrm>
              <a:custGeom>
                <a:rect b="b" l="l" r="r" t="t"/>
                <a:pathLst>
                  <a:path extrusionOk="0" h="2365" w="688">
                    <a:moveTo>
                      <a:pt x="1" y="1"/>
                    </a:moveTo>
                    <a:lnTo>
                      <a:pt x="170" y="2365"/>
                    </a:lnTo>
                    <a:lnTo>
                      <a:pt x="518" y="2365"/>
                    </a:lnTo>
                    <a:lnTo>
                      <a:pt x="6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1553030" y="3101674"/>
                <a:ext cx="25280" cy="79320"/>
              </a:xfrm>
              <a:custGeom>
                <a:rect b="b" l="l" r="r" t="t"/>
                <a:pathLst>
                  <a:path extrusionOk="0" h="2438" w="777">
                    <a:moveTo>
                      <a:pt x="696" y="80"/>
                    </a:moveTo>
                    <a:lnTo>
                      <a:pt x="527" y="2364"/>
                    </a:lnTo>
                    <a:lnTo>
                      <a:pt x="250" y="2364"/>
                    </a:lnTo>
                    <a:lnTo>
                      <a:pt x="80" y="80"/>
                    </a:lnTo>
                    <a:close/>
                    <a:moveTo>
                      <a:pt x="45" y="0"/>
                    </a:moveTo>
                    <a:cubicBezTo>
                      <a:pt x="27" y="0"/>
                      <a:pt x="18" y="9"/>
                      <a:pt x="18" y="18"/>
                    </a:cubicBezTo>
                    <a:cubicBezTo>
                      <a:pt x="9" y="27"/>
                      <a:pt x="0" y="36"/>
                      <a:pt x="0" y="45"/>
                    </a:cubicBezTo>
                    <a:lnTo>
                      <a:pt x="179" y="2409"/>
                    </a:lnTo>
                    <a:cubicBezTo>
                      <a:pt x="179" y="2427"/>
                      <a:pt x="196" y="2436"/>
                      <a:pt x="214" y="2436"/>
                    </a:cubicBezTo>
                    <a:lnTo>
                      <a:pt x="562" y="2436"/>
                    </a:lnTo>
                    <a:cubicBezTo>
                      <a:pt x="565" y="2437"/>
                      <a:pt x="569" y="2438"/>
                      <a:pt x="572" y="2438"/>
                    </a:cubicBezTo>
                    <a:cubicBezTo>
                      <a:pt x="586" y="2438"/>
                      <a:pt x="598" y="2423"/>
                      <a:pt x="598" y="2409"/>
                    </a:cubicBezTo>
                    <a:lnTo>
                      <a:pt x="776" y="45"/>
                    </a:lnTo>
                    <a:cubicBezTo>
                      <a:pt x="776" y="36"/>
                      <a:pt x="767" y="27"/>
                      <a:pt x="767" y="18"/>
                    </a:cubicBezTo>
                    <a:cubicBezTo>
                      <a:pt x="758" y="9"/>
                      <a:pt x="750" y="0"/>
                      <a:pt x="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1558235" y="3162319"/>
                <a:ext cx="13697" cy="33999"/>
              </a:xfrm>
              <a:custGeom>
                <a:rect b="b" l="l" r="r" t="t"/>
                <a:pathLst>
                  <a:path extrusionOk="0" h="1045" w="421">
                    <a:moveTo>
                      <a:pt x="36" y="1"/>
                    </a:moveTo>
                    <a:cubicBezTo>
                      <a:pt x="19" y="1"/>
                      <a:pt x="1" y="19"/>
                      <a:pt x="1" y="36"/>
                    </a:cubicBezTo>
                    <a:lnTo>
                      <a:pt x="1" y="1009"/>
                    </a:lnTo>
                    <a:cubicBezTo>
                      <a:pt x="1" y="1027"/>
                      <a:pt x="19" y="1044"/>
                      <a:pt x="36" y="1044"/>
                    </a:cubicBezTo>
                    <a:lnTo>
                      <a:pt x="384" y="1044"/>
                    </a:lnTo>
                    <a:cubicBezTo>
                      <a:pt x="402" y="1044"/>
                      <a:pt x="420" y="1027"/>
                      <a:pt x="420" y="1009"/>
                    </a:cubicBezTo>
                    <a:lnTo>
                      <a:pt x="420" y="36"/>
                    </a:lnTo>
                    <a:cubicBezTo>
                      <a:pt x="420" y="19"/>
                      <a:pt x="402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30"/>
            <p:cNvGrpSpPr/>
            <p:nvPr/>
          </p:nvGrpSpPr>
          <p:grpSpPr>
            <a:xfrm>
              <a:off x="892277" y="692218"/>
              <a:ext cx="645720" cy="645602"/>
              <a:chOff x="2628084" y="455797"/>
              <a:chExt cx="218895" cy="218863"/>
            </a:xfrm>
          </p:grpSpPr>
          <p:sp>
            <p:nvSpPr>
              <p:cNvPr id="385" name="Google Shape;385;p30"/>
              <p:cNvSpPr/>
              <p:nvPr/>
            </p:nvSpPr>
            <p:spPr>
              <a:xfrm>
                <a:off x="2628084" y="455797"/>
                <a:ext cx="218895" cy="218863"/>
              </a:xfrm>
              <a:custGeom>
                <a:rect b="b" l="l" r="r" t="t"/>
                <a:pathLst>
                  <a:path extrusionOk="0" h="6727" w="6728">
                    <a:moveTo>
                      <a:pt x="3364" y="482"/>
                    </a:moveTo>
                    <a:cubicBezTo>
                      <a:pt x="4952" y="482"/>
                      <a:pt x="6245" y="1776"/>
                      <a:pt x="6245" y="3364"/>
                    </a:cubicBezTo>
                    <a:cubicBezTo>
                      <a:pt x="6245" y="4952"/>
                      <a:pt x="4952" y="6245"/>
                      <a:pt x="3364" y="6245"/>
                    </a:cubicBezTo>
                    <a:cubicBezTo>
                      <a:pt x="1776" y="6245"/>
                      <a:pt x="482" y="4952"/>
                      <a:pt x="482" y="3364"/>
                    </a:cubicBezTo>
                    <a:cubicBezTo>
                      <a:pt x="482" y="1776"/>
                      <a:pt x="1776" y="482"/>
                      <a:pt x="3364" y="482"/>
                    </a:cubicBezTo>
                    <a:close/>
                    <a:moveTo>
                      <a:pt x="3364" y="0"/>
                    </a:moveTo>
                    <a:cubicBezTo>
                      <a:pt x="1508" y="0"/>
                      <a:pt x="1" y="1508"/>
                      <a:pt x="1" y="3364"/>
                    </a:cubicBezTo>
                    <a:cubicBezTo>
                      <a:pt x="1" y="5219"/>
                      <a:pt x="1508" y="6727"/>
                      <a:pt x="3364" y="6727"/>
                    </a:cubicBezTo>
                    <a:cubicBezTo>
                      <a:pt x="5220" y="6727"/>
                      <a:pt x="6727" y="5219"/>
                      <a:pt x="6727" y="3364"/>
                    </a:cubicBezTo>
                    <a:cubicBezTo>
                      <a:pt x="6727" y="1508"/>
                      <a:pt x="5220" y="0"/>
                      <a:pt x="33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0"/>
              <p:cNvSpPr/>
              <p:nvPr/>
            </p:nvSpPr>
            <p:spPr>
              <a:xfrm rot="9900099">
                <a:off x="2696059" y="553893"/>
                <a:ext cx="60679" cy="87814"/>
              </a:xfrm>
              <a:custGeom>
                <a:rect b="b" l="l" r="r" t="t"/>
                <a:pathLst>
                  <a:path extrusionOk="0" h="2699" w="1865">
                    <a:moveTo>
                      <a:pt x="1318" y="1"/>
                    </a:moveTo>
                    <a:cubicBezTo>
                      <a:pt x="1299" y="1"/>
                      <a:pt x="1280" y="11"/>
                      <a:pt x="1267" y="31"/>
                    </a:cubicBezTo>
                    <a:lnTo>
                      <a:pt x="455" y="1976"/>
                    </a:lnTo>
                    <a:cubicBezTo>
                      <a:pt x="428" y="1976"/>
                      <a:pt x="393" y="1967"/>
                      <a:pt x="366" y="1967"/>
                    </a:cubicBezTo>
                    <a:cubicBezTo>
                      <a:pt x="161" y="1967"/>
                      <a:pt x="0" y="2127"/>
                      <a:pt x="0" y="2333"/>
                    </a:cubicBezTo>
                    <a:cubicBezTo>
                      <a:pt x="0" y="2529"/>
                      <a:pt x="161" y="2698"/>
                      <a:pt x="366" y="2698"/>
                    </a:cubicBezTo>
                    <a:cubicBezTo>
                      <a:pt x="544" y="2698"/>
                      <a:pt x="696" y="2565"/>
                      <a:pt x="723" y="2386"/>
                    </a:cubicBezTo>
                    <a:lnTo>
                      <a:pt x="1811" y="2386"/>
                    </a:lnTo>
                    <a:cubicBezTo>
                      <a:pt x="1838" y="2386"/>
                      <a:pt x="1865" y="2359"/>
                      <a:pt x="1865" y="2333"/>
                    </a:cubicBezTo>
                    <a:cubicBezTo>
                      <a:pt x="1865" y="2306"/>
                      <a:pt x="1838" y="2279"/>
                      <a:pt x="1811" y="2279"/>
                    </a:cubicBezTo>
                    <a:lnTo>
                      <a:pt x="723" y="2279"/>
                    </a:lnTo>
                    <a:cubicBezTo>
                      <a:pt x="705" y="2172"/>
                      <a:pt x="643" y="2074"/>
                      <a:pt x="553" y="2020"/>
                    </a:cubicBezTo>
                    <a:lnTo>
                      <a:pt x="1365" y="76"/>
                    </a:lnTo>
                    <a:cubicBezTo>
                      <a:pt x="1383" y="49"/>
                      <a:pt x="1365" y="22"/>
                      <a:pt x="1338" y="4"/>
                    </a:cubicBezTo>
                    <a:cubicBezTo>
                      <a:pt x="1332" y="2"/>
                      <a:pt x="1325" y="1"/>
                      <a:pt x="1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7"/>
          <p:cNvSpPr txBox="1"/>
          <p:nvPr/>
        </p:nvSpPr>
        <p:spPr>
          <a:xfrm>
            <a:off x="5687600" y="2145275"/>
            <a:ext cx="30300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Most customers were satisfied with their orders (4-5).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However, 1-star rating took up the third place in the chart.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76" name="Google Shape;876;p57"/>
          <p:cNvPicPr preferRelativeResize="0"/>
          <p:nvPr/>
        </p:nvPicPr>
        <p:blipFill rotWithShape="1">
          <a:blip r:embed="rId3">
            <a:alphaModFix/>
          </a:blip>
          <a:srcRect b="31220" l="20596" r="47550" t="35608"/>
          <a:stretch/>
        </p:blipFill>
        <p:spPr>
          <a:xfrm>
            <a:off x="790725" y="1562971"/>
            <a:ext cx="4767701" cy="279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8"/>
          <p:cNvSpPr txBox="1"/>
          <p:nvPr/>
        </p:nvSpPr>
        <p:spPr>
          <a:xfrm>
            <a:off x="5861800" y="2454725"/>
            <a:ext cx="28674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On-time deliveries received an average rating of 4.2; late ones, 2.3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883" name="Google Shape;883;p58"/>
          <p:cNvPicPr preferRelativeResize="0"/>
          <p:nvPr/>
        </p:nvPicPr>
        <p:blipFill rotWithShape="1">
          <a:blip r:embed="rId3">
            <a:alphaModFix/>
          </a:blip>
          <a:srcRect b="25142" l="16240" r="42288" t="29109"/>
          <a:stretch/>
        </p:blipFill>
        <p:spPr>
          <a:xfrm>
            <a:off x="778975" y="1456200"/>
            <a:ext cx="4844798" cy="30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59"/>
          <p:cNvPicPr preferRelativeResize="0"/>
          <p:nvPr/>
        </p:nvPicPr>
        <p:blipFill rotWithShape="1">
          <a:blip r:embed="rId3">
            <a:alphaModFix/>
          </a:blip>
          <a:srcRect b="28755" l="20040" r="49526" t="36239"/>
          <a:stretch/>
        </p:blipFill>
        <p:spPr>
          <a:xfrm>
            <a:off x="1970900" y="1375950"/>
            <a:ext cx="5202202" cy="3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</a:t>
            </a:r>
            <a:r>
              <a:rPr lang="en"/>
              <a:t>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0"/>
          <p:cNvSpPr txBox="1"/>
          <p:nvPr>
            <p:ph idx="1" type="body"/>
          </p:nvPr>
        </p:nvSpPr>
        <p:spPr>
          <a:xfrm>
            <a:off x="720000" y="1224100"/>
            <a:ext cx="7704000" cy="11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Pareto analysis shows that 18/72 products (25%) contributed to about 80% of the total prices (excluding freight value) of Olist store.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Top 3 product categories were health_beauty, watches_gifts and bed_bath_table.</a:t>
            </a:r>
            <a:endParaRPr sz="1600"/>
          </a:p>
        </p:txBody>
      </p:sp>
      <p:graphicFrame>
        <p:nvGraphicFramePr>
          <p:cNvPr id="896" name="Google Shape;896;p60"/>
          <p:cNvGraphicFramePr/>
          <p:nvPr/>
        </p:nvGraphicFramePr>
        <p:xfrm>
          <a:off x="13682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{7B350901-CFA8-4182-AC5D-2A98C52EBE77}</a:tableStyleId>
              </a:tblPr>
              <a:tblGrid>
                <a:gridCol w="3203725"/>
                <a:gridCol w="3203725"/>
              </a:tblGrid>
              <a:tr h="4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Product category</a:t>
                      </a:r>
                      <a:endParaRPr b="1"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Percentage</a:t>
                      </a:r>
                      <a:endParaRPr b="1"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9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25% (80%)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B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22% (15%)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53% (5%)</a:t>
                      </a:r>
                      <a:endParaRPr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1"/>
          <p:cNvPicPr preferRelativeResize="0"/>
          <p:nvPr/>
        </p:nvPicPr>
        <p:blipFill rotWithShape="1">
          <a:blip r:embed="rId3">
            <a:alphaModFix/>
          </a:blip>
          <a:srcRect b="22485" l="10902" r="59258" t="43482"/>
          <a:stretch/>
        </p:blipFill>
        <p:spPr>
          <a:xfrm>
            <a:off x="506650" y="1487450"/>
            <a:ext cx="4484424" cy="2877074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61"/>
          <p:cNvSpPr txBox="1"/>
          <p:nvPr/>
        </p:nvSpPr>
        <p:spPr>
          <a:xfrm>
            <a:off x="5311825" y="1681138"/>
            <a:ext cx="32880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Top 3 product categories frequently bought together were: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bed_bad_table &amp; furniture_decor (128 orders)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furniture_decor &amp; garden_tools (60 orders)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bed_bath_table and home_comfort (58 orders)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2"/>
          <p:cNvSpPr txBox="1"/>
          <p:nvPr/>
        </p:nvSpPr>
        <p:spPr>
          <a:xfrm>
            <a:off x="5568725" y="2095125"/>
            <a:ext cx="31602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Top 3 product categories with high rates of cancellation were sports_leisure, housewares and computers_accessories (13-15%)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10" name="Google Shape;910;p62"/>
          <p:cNvPicPr preferRelativeResize="0"/>
          <p:nvPr/>
        </p:nvPicPr>
        <p:blipFill rotWithShape="1">
          <a:blip r:embed="rId3">
            <a:alphaModFix/>
          </a:blip>
          <a:srcRect b="37046" l="41419" r="28384" t="27390"/>
          <a:stretch/>
        </p:blipFill>
        <p:spPr>
          <a:xfrm>
            <a:off x="567350" y="1428750"/>
            <a:ext cx="4667573" cy="30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3"/>
          <p:cNvSpPr txBox="1"/>
          <p:nvPr/>
        </p:nvSpPr>
        <p:spPr>
          <a:xfrm>
            <a:off x="1156825" y="3622700"/>
            <a:ext cx="71790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High-value product categories were generally purchased on Monday, Wednesday and Friday.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17" name="Google Shape;917;p63"/>
          <p:cNvPicPr preferRelativeResize="0"/>
          <p:nvPr/>
        </p:nvPicPr>
        <p:blipFill rotWithShape="1">
          <a:blip r:embed="rId3">
            <a:alphaModFix/>
          </a:blip>
          <a:srcRect b="36391" l="10882" r="29745" t="32626"/>
          <a:stretch/>
        </p:blipFill>
        <p:spPr>
          <a:xfrm>
            <a:off x="1156813" y="1323850"/>
            <a:ext cx="6830381" cy="2004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4"/>
          <p:cNvSpPr txBox="1"/>
          <p:nvPr/>
        </p:nvSpPr>
        <p:spPr>
          <a:xfrm>
            <a:off x="1049050" y="3622700"/>
            <a:ext cx="72867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Low-value products were purchased mostly from Monday to Wednesday.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24" name="Google Shape;924;p64"/>
          <p:cNvPicPr preferRelativeResize="0"/>
          <p:nvPr/>
        </p:nvPicPr>
        <p:blipFill rotWithShape="1">
          <a:blip r:embed="rId3">
            <a:alphaModFix/>
          </a:blip>
          <a:srcRect b="14294" l="10974" r="28921" t="53762"/>
          <a:stretch/>
        </p:blipFill>
        <p:spPr>
          <a:xfrm>
            <a:off x="1049050" y="1314188"/>
            <a:ext cx="7045901" cy="210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5"/>
          <p:cNvSpPr txBox="1"/>
          <p:nvPr>
            <p:ph type="title"/>
          </p:nvPr>
        </p:nvSpPr>
        <p:spPr>
          <a:xfrm>
            <a:off x="373400" y="2571750"/>
            <a:ext cx="51201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 Recommendations</a:t>
            </a:r>
            <a:endParaRPr/>
          </a:p>
        </p:txBody>
      </p:sp>
      <p:sp>
        <p:nvSpPr>
          <p:cNvPr id="930" name="Google Shape;930;p65"/>
          <p:cNvSpPr txBox="1"/>
          <p:nvPr>
            <p:ph idx="2" type="title"/>
          </p:nvPr>
        </p:nvSpPr>
        <p:spPr>
          <a:xfrm>
            <a:off x="2167700" y="1185150"/>
            <a:ext cx="153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31" name="Google Shape;931;p65"/>
          <p:cNvSpPr/>
          <p:nvPr/>
        </p:nvSpPr>
        <p:spPr>
          <a:xfrm>
            <a:off x="7131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2" name="Google Shape;9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00" y="898900"/>
            <a:ext cx="3345700" cy="33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customers</a:t>
            </a:r>
            <a:endParaRPr/>
          </a:p>
        </p:txBody>
      </p:sp>
      <p:sp>
        <p:nvSpPr>
          <p:cNvPr id="938" name="Google Shape;938;p66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6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6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941" name="Google Shape;941;p66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944" name="Google Shape;9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66"/>
          <p:cNvSpPr txBox="1"/>
          <p:nvPr/>
        </p:nvSpPr>
        <p:spPr>
          <a:xfrm>
            <a:off x="715350" y="2508150"/>
            <a:ext cx="3188100" cy="1436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The most preferred payment was credit card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Debit card and voucher were not used as much in Olist store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46" name="Google Shape;9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66"/>
          <p:cNvSpPr txBox="1"/>
          <p:nvPr/>
        </p:nvSpPr>
        <p:spPr>
          <a:xfrm>
            <a:off x="4572000" y="2508150"/>
            <a:ext cx="4172400" cy="1898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Consider partnering up with banks of most users to improve services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Diversifying payment methods by offering discounts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Digital wallets are becoming more popular → promoting this payment method to attract more customers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Olist?</a:t>
            </a:r>
            <a:endParaRPr/>
          </a:p>
        </p:txBody>
      </p:sp>
      <p:sp>
        <p:nvSpPr>
          <p:cNvPr id="392" name="Google Shape;392;p31"/>
          <p:cNvSpPr txBox="1"/>
          <p:nvPr>
            <p:ph idx="1" type="body"/>
          </p:nvPr>
        </p:nvSpPr>
        <p:spPr>
          <a:xfrm>
            <a:off x="720000" y="1676188"/>
            <a:ext cx="4518600" cy="22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</a:t>
            </a:r>
            <a:r>
              <a:rPr lang="en" sz="1600"/>
              <a:t>-commerce site for sellers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Connect merchants and products to the marketplace of Brazil and some other countries → connecting sellers and buyers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Similar to Shopee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Different from Amazon.com → does not hold inventories or sell its own products</a:t>
            </a:r>
            <a:endParaRPr sz="1600"/>
          </a:p>
        </p:txBody>
      </p:sp>
      <p:pic>
        <p:nvPicPr>
          <p:cNvPr id="393" name="Google Shape;3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50" y="1778875"/>
            <a:ext cx="2068625" cy="20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/>
        </p:nvSpPr>
        <p:spPr>
          <a:xfrm>
            <a:off x="6214400" y="4514700"/>
            <a:ext cx="2068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Pagan Research 2017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customers</a:t>
            </a:r>
            <a:endParaRPr/>
          </a:p>
        </p:txBody>
      </p:sp>
      <p:sp>
        <p:nvSpPr>
          <p:cNvPr id="953" name="Google Shape;953;p67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67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7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7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7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959" name="Google Shape;9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7"/>
          <p:cNvSpPr txBox="1"/>
          <p:nvPr/>
        </p:nvSpPr>
        <p:spPr>
          <a:xfrm>
            <a:off x="810125" y="2508150"/>
            <a:ext cx="3377400" cy="1219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Although most customers were satisfied with Olist service (based on score 4-5), 1-star review was still pretty high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61" name="Google Shape;9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67"/>
          <p:cNvSpPr txBox="1"/>
          <p:nvPr/>
        </p:nvSpPr>
        <p:spPr>
          <a:xfrm>
            <a:off x="4572000" y="2508150"/>
            <a:ext cx="4213200" cy="2305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Improving customer service → </a:t>
            </a: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respond to customers’ request and solve problems quickly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Offer great user experience (user-friendly website, smooth check-out and appealing products)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Reducing the rate of late delivery by checking the quality of existing shipping partners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8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customers</a:t>
            </a:r>
            <a:endParaRPr/>
          </a:p>
        </p:txBody>
      </p:sp>
      <p:sp>
        <p:nvSpPr>
          <p:cNvPr id="968" name="Google Shape;968;p68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8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8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971" name="Google Shape;971;p68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8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8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974" name="Google Shape;9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8"/>
          <p:cNvSpPr txBox="1"/>
          <p:nvPr/>
        </p:nvSpPr>
        <p:spPr>
          <a:xfrm>
            <a:off x="810125" y="2508150"/>
            <a:ext cx="3377400" cy="1233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Top customers in Olist didn’t really contribute much to the total sales since their purchase frequency was pretty low.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76" name="Google Shape;9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68"/>
          <p:cNvSpPr txBox="1"/>
          <p:nvPr/>
        </p:nvSpPr>
        <p:spPr>
          <a:xfrm>
            <a:off x="4673025" y="2508150"/>
            <a:ext cx="4112100" cy="1884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Create loyalty program for customer with repeated and high-value transactions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Boost marketing through emails, newsletters and social media to encourage customers to return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products</a:t>
            </a:r>
            <a:endParaRPr/>
          </a:p>
        </p:txBody>
      </p:sp>
      <p:sp>
        <p:nvSpPr>
          <p:cNvPr id="983" name="Google Shape;983;p69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9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9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986" name="Google Shape;986;p69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9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9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989" name="Google Shape;9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9"/>
          <p:cNvSpPr txBox="1"/>
          <p:nvPr/>
        </p:nvSpPr>
        <p:spPr>
          <a:xfrm>
            <a:off x="810125" y="2508150"/>
            <a:ext cx="3377400" cy="1233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Through Pareto and ABC analysis, the best and worst selling products of Olist store could be identified.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991" name="Google Shape;9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9"/>
          <p:cNvSpPr txBox="1"/>
          <p:nvPr/>
        </p:nvSpPr>
        <p:spPr>
          <a:xfrm>
            <a:off x="4673025" y="2508150"/>
            <a:ext cx="4112100" cy="2101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Prioritize products in category A and enhance their quality to sell more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Category B products can be promoted to A tier by marketing and improving product quality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Some products in category C should be stopped manufacturing due to the extremely low sales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products</a:t>
            </a:r>
            <a:endParaRPr/>
          </a:p>
        </p:txBody>
      </p:sp>
      <p:sp>
        <p:nvSpPr>
          <p:cNvPr id="998" name="Google Shape;998;p70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0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0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1001" name="Google Shape;1001;p70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0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0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1004" name="Google Shape;10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0"/>
          <p:cNvSpPr txBox="1"/>
          <p:nvPr/>
        </p:nvSpPr>
        <p:spPr>
          <a:xfrm>
            <a:off x="855550" y="2508150"/>
            <a:ext cx="2916300" cy="1374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By analyzing products that were frequently bought together, suitable strategies can be applied to boost revenues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06" name="Google Shape;10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70"/>
          <p:cNvSpPr txBox="1"/>
          <p:nvPr/>
        </p:nvSpPr>
        <p:spPr>
          <a:xfrm>
            <a:off x="4572000" y="2508150"/>
            <a:ext cx="4212900" cy="2101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Product bundling recommendation system can be applied to make customers purchase more (1 coffee table + 1 sofa for 5% off)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Suggest a popular item with a less popular yet reasonable item to increase sales and reduce inventories at the same time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products</a:t>
            </a:r>
            <a:endParaRPr/>
          </a:p>
        </p:txBody>
      </p:sp>
      <p:sp>
        <p:nvSpPr>
          <p:cNvPr id="1013" name="Google Shape;1013;p71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1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1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1016" name="Google Shape;1016;p71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1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1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1019" name="Google Shape;10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1"/>
          <p:cNvSpPr txBox="1"/>
          <p:nvPr/>
        </p:nvSpPr>
        <p:spPr>
          <a:xfrm>
            <a:off x="810125" y="2508150"/>
            <a:ext cx="3377400" cy="1233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Top 3 most abandoned product categories were in top 5 of highest sales.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21" name="Google Shape;10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71"/>
          <p:cNvSpPr txBox="1"/>
          <p:nvPr/>
        </p:nvSpPr>
        <p:spPr>
          <a:xfrm>
            <a:off x="4572000" y="2508150"/>
            <a:ext cx="4212900" cy="1985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There could be several reasons: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Slow delivery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Lack of preferred payment method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Problems during check-out process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Prices of the products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→ Find out the biggest issue and fix it to not affect the store sales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products</a:t>
            </a:r>
            <a:endParaRPr/>
          </a:p>
        </p:txBody>
      </p:sp>
      <p:sp>
        <p:nvSpPr>
          <p:cNvPr id="1028" name="Google Shape;1028;p72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2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72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1031" name="Google Shape;1031;p72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2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2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1034" name="Google Shape;10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2"/>
          <p:cNvSpPr txBox="1"/>
          <p:nvPr/>
        </p:nvSpPr>
        <p:spPr>
          <a:xfrm>
            <a:off x="810125" y="2508150"/>
            <a:ext cx="3377400" cy="1450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Purchase time analysis was done on two groups of products: high versus low-value and the most popular purchase days were found accordingly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36" name="Google Shape;10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72"/>
          <p:cNvSpPr txBox="1"/>
          <p:nvPr/>
        </p:nvSpPr>
        <p:spPr>
          <a:xfrm>
            <a:off x="4572000" y="2508150"/>
            <a:ext cx="4212900" cy="214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Sellers from Olist can choose suitable time and days to launch new products, promote products and offer sales: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High-value products: On Monday, Wednesday and Friday afternoons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+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Low-value products: On Monday, Tuesday and Wednesday afternoons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products</a:t>
            </a:r>
            <a:endParaRPr/>
          </a:p>
        </p:txBody>
      </p:sp>
      <p:sp>
        <p:nvSpPr>
          <p:cNvPr id="1043" name="Google Shape;1043;p73"/>
          <p:cNvSpPr/>
          <p:nvPr/>
        </p:nvSpPr>
        <p:spPr>
          <a:xfrm>
            <a:off x="810113" y="1311875"/>
            <a:ext cx="27000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73"/>
          <p:cNvSpPr/>
          <p:nvPr/>
        </p:nvSpPr>
        <p:spPr>
          <a:xfrm>
            <a:off x="959388" y="1461150"/>
            <a:ext cx="27000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3"/>
          <p:cNvSpPr txBox="1"/>
          <p:nvPr/>
        </p:nvSpPr>
        <p:spPr>
          <a:xfrm>
            <a:off x="1508688" y="1564050"/>
            <a:ext cx="1601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Insights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sp>
        <p:nvSpPr>
          <p:cNvPr id="1046" name="Google Shape;1046;p73"/>
          <p:cNvSpPr/>
          <p:nvPr/>
        </p:nvSpPr>
        <p:spPr>
          <a:xfrm>
            <a:off x="4941338" y="1311875"/>
            <a:ext cx="32148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73"/>
          <p:cNvSpPr/>
          <p:nvPr/>
        </p:nvSpPr>
        <p:spPr>
          <a:xfrm>
            <a:off x="5119090" y="1461150"/>
            <a:ext cx="3214800" cy="6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3"/>
          <p:cNvSpPr txBox="1"/>
          <p:nvPr/>
        </p:nvSpPr>
        <p:spPr>
          <a:xfrm>
            <a:off x="5268337" y="1564050"/>
            <a:ext cx="2916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honburi"/>
                <a:ea typeface="Chonburi"/>
                <a:cs typeface="Chonburi"/>
                <a:sym typeface="Chonburi"/>
              </a:rPr>
              <a:t>Recommendations</a:t>
            </a:r>
            <a:endParaRPr sz="2000">
              <a:latin typeface="Chonburi"/>
              <a:ea typeface="Chonburi"/>
              <a:cs typeface="Chonburi"/>
              <a:sym typeface="Chonburi"/>
            </a:endParaRPr>
          </a:p>
        </p:txBody>
      </p:sp>
      <p:pic>
        <p:nvPicPr>
          <p:cNvPr id="1049" name="Google Shape;10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34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3"/>
          <p:cNvSpPr txBox="1"/>
          <p:nvPr/>
        </p:nvSpPr>
        <p:spPr>
          <a:xfrm>
            <a:off x="810125" y="2508150"/>
            <a:ext cx="3377400" cy="1233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Generally, November witnessed great sales thanks to a series of special days (Thanksgiving, Black Friday and Cyber Monday)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51" name="Google Shape;10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1722" y="2087550"/>
            <a:ext cx="29516" cy="4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3"/>
          <p:cNvSpPr txBox="1"/>
          <p:nvPr/>
        </p:nvSpPr>
        <p:spPr>
          <a:xfrm>
            <a:off x="4572000" y="2508150"/>
            <a:ext cx="4212900" cy="2142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Nowadays, people start shopping earlier before November to avoid the chaotic sales near holiday season → stock up inventories to avoid shortage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ven Pro"/>
              <a:buChar char="-"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Black Friday is considered a day of overconsumption → offer recycled packaging and send emails about eco-friendly tips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53" name="Google Shape;1053;p73"/>
          <p:cNvSpPr txBox="1"/>
          <p:nvPr/>
        </p:nvSpPr>
        <p:spPr>
          <a:xfrm>
            <a:off x="810125" y="4501125"/>
            <a:ext cx="132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Collier 2022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59" name="Google Shape;1059;p74"/>
          <p:cNvSpPr txBox="1"/>
          <p:nvPr>
            <p:ph idx="1" type="body"/>
          </p:nvPr>
        </p:nvSpPr>
        <p:spPr>
          <a:xfrm>
            <a:off x="720000" y="1306300"/>
            <a:ext cx="77040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CBS (2017). </a:t>
            </a:r>
            <a:r>
              <a:rPr i="1" lang="en" sz="1600">
                <a:solidFill>
                  <a:srgbClr val="000000"/>
                </a:solidFill>
              </a:rPr>
              <a:t>Retailers share Black Friday 2017 ads earlier to entice customers - CBS News</a:t>
            </a:r>
            <a:r>
              <a:rPr lang="en" sz="1600">
                <a:solidFill>
                  <a:srgbClr val="000000"/>
                </a:solidFill>
              </a:rPr>
              <a:t>. [online] www.cbsnews.com. Available at: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https://www.cbsnews.com/news/black-friday-2017-retailers-early-sales-ads/</a:t>
            </a:r>
            <a:r>
              <a:rPr lang="en" sz="1600">
                <a:solidFill>
                  <a:srgbClr val="000000"/>
                </a:solidFill>
              </a:rPr>
              <a:t>  [Accessed 25 Aug. 2023].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Collier, J. (2022). </a:t>
            </a:r>
            <a:r>
              <a:rPr i="1" lang="en" sz="1600">
                <a:solidFill>
                  <a:srgbClr val="000000"/>
                </a:solidFill>
              </a:rPr>
              <a:t>Eye-Opening Black Friday Statistics and Trends for 2022</a:t>
            </a:r>
            <a:r>
              <a:rPr lang="en" sz="1600">
                <a:solidFill>
                  <a:srgbClr val="000000"/>
                </a:solidFill>
              </a:rPr>
              <a:t>. [online] www.activecampaign.com. Available at: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https://www.activecampaign.com/blog/black-friday-statistics</a:t>
            </a:r>
            <a:r>
              <a:rPr lang="en" sz="1600">
                <a:solidFill>
                  <a:srgbClr val="000000"/>
                </a:solidFill>
              </a:rPr>
              <a:t> [Accessed 25 Aug. 2023].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65" name="Google Shape;1065;p75"/>
          <p:cNvSpPr txBox="1"/>
          <p:nvPr>
            <p:ph idx="1" type="body"/>
          </p:nvPr>
        </p:nvSpPr>
        <p:spPr>
          <a:xfrm>
            <a:off x="720000" y="1306300"/>
            <a:ext cx="77040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Olist (2021). </a:t>
            </a:r>
            <a:r>
              <a:rPr i="1" lang="en" sz="1600">
                <a:solidFill>
                  <a:srgbClr val="000000"/>
                </a:solidFill>
              </a:rPr>
              <a:t>Brazilian E-Commerce Public Dataset by Olist</a:t>
            </a:r>
            <a:r>
              <a:rPr lang="en" sz="1600">
                <a:solidFill>
                  <a:srgbClr val="000000"/>
                </a:solidFill>
              </a:rPr>
              <a:t>. [online] www.kaggle.com. Available at: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https://www.kaggle.com/datasets/olistbr/brazilian-ecommerce</a:t>
            </a:r>
            <a:r>
              <a:rPr lang="en" sz="1600">
                <a:solidFill>
                  <a:srgbClr val="000000"/>
                </a:solidFill>
              </a:rPr>
              <a:t> [Accessed 25 Aug. 2023].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Pagan Research (2017). </a:t>
            </a:r>
            <a:r>
              <a:rPr i="1" lang="en" sz="1600">
                <a:solidFill>
                  <a:srgbClr val="000000"/>
                </a:solidFill>
              </a:rPr>
              <a:t>Olist</a:t>
            </a:r>
            <a:r>
              <a:rPr lang="en" sz="1600">
                <a:solidFill>
                  <a:srgbClr val="000000"/>
                </a:solidFill>
              </a:rPr>
              <a:t>. [online] paganresearch.io. Available at: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https://paganresearch.io/company/olist</a:t>
            </a:r>
            <a:r>
              <a:rPr lang="en" sz="1600">
                <a:solidFill>
                  <a:srgbClr val="000000"/>
                </a:solidFill>
              </a:rPr>
              <a:t> [Accessed 25 Aug. 2023].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71" name="Google Shape;1071;p76"/>
          <p:cNvSpPr txBox="1"/>
          <p:nvPr>
            <p:ph idx="1" type="body"/>
          </p:nvPr>
        </p:nvSpPr>
        <p:spPr>
          <a:xfrm>
            <a:off x="720000" y="1306300"/>
            <a:ext cx="77040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Suresh, S. (2015). </a:t>
            </a:r>
            <a:r>
              <a:rPr i="1" lang="en" sz="1600">
                <a:solidFill>
                  <a:srgbClr val="000000"/>
                </a:solidFill>
              </a:rPr>
              <a:t>How to Upsell &amp; Cross-sell? Strategies To Boost revenue</a:t>
            </a:r>
            <a:r>
              <a:rPr lang="en" sz="1600">
                <a:solidFill>
                  <a:srgbClr val="000000"/>
                </a:solidFill>
              </a:rPr>
              <a:t>. [online] VWO. Available at: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https://vwo.com/blog/use-upsell-cross-sell/</a:t>
            </a:r>
            <a:r>
              <a:rPr lang="en" sz="1600">
                <a:solidFill>
                  <a:srgbClr val="000000"/>
                </a:solidFill>
              </a:rPr>
              <a:t>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Tardi, C. (2022). </a:t>
            </a:r>
            <a:r>
              <a:rPr i="1" lang="en" sz="1600">
                <a:solidFill>
                  <a:srgbClr val="000000"/>
                </a:solidFill>
              </a:rPr>
              <a:t>How to Apply the 80-20 Rule</a:t>
            </a:r>
            <a:r>
              <a:rPr lang="en" sz="1600">
                <a:solidFill>
                  <a:srgbClr val="000000"/>
                </a:solidFill>
              </a:rPr>
              <a:t>. [online] Investopedia. Available at: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https://www.investopedia.com/terms/1/80-20-rule.asp</a:t>
            </a:r>
            <a:r>
              <a:rPr lang="en" sz="1600">
                <a:solidFill>
                  <a:srgbClr val="000000"/>
                </a:solidFill>
              </a:rPr>
              <a:t>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Xavier, M. (2018). </a:t>
            </a:r>
            <a:r>
              <a:rPr i="1" lang="en" sz="1600">
                <a:solidFill>
                  <a:srgbClr val="000000"/>
                </a:solidFill>
              </a:rPr>
              <a:t>Brazil’s Most Important Ecommerce Shopping Dates and How to Prepare</a:t>
            </a:r>
            <a:r>
              <a:rPr lang="en" sz="1600">
                <a:solidFill>
                  <a:srgbClr val="000000"/>
                </a:solidFill>
              </a:rPr>
              <a:t>. [online] LABS English. Available at: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https://labsnews.com/en/articles/ecommerce/brazil-ecommerce-shopping-date/</a:t>
            </a:r>
            <a:r>
              <a:rPr lang="en" sz="1600">
                <a:solidFill>
                  <a:srgbClr val="000000"/>
                </a:solidFill>
              </a:rPr>
              <a:t> [Accessed 25 Aug. 2023].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2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400" name="Google Shape;400;p32"/>
          <p:cNvSpPr txBox="1"/>
          <p:nvPr>
            <p:ph idx="1" type="body"/>
          </p:nvPr>
        </p:nvSpPr>
        <p:spPr>
          <a:xfrm>
            <a:off x="720000" y="1224100"/>
            <a:ext cx="77040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Brazilian E-commerce Public Dataset by Olist - </a:t>
            </a:r>
            <a:r>
              <a:rPr lang="en" sz="1600"/>
              <a:t>Kaggle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Real commercial data with anonymization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 was collected from Sept 2016 to Oct 2018</a:t>
            </a:r>
            <a:endParaRPr sz="1600"/>
          </a:p>
        </p:txBody>
      </p:sp>
      <p:sp>
        <p:nvSpPr>
          <p:cNvPr id="401" name="Google Shape;401;p32"/>
          <p:cNvSpPr txBox="1"/>
          <p:nvPr/>
        </p:nvSpPr>
        <p:spPr>
          <a:xfrm>
            <a:off x="6953000" y="4514700"/>
            <a:ext cx="1329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Olist 2021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407" name="Google Shape;407;p33"/>
          <p:cNvSpPr txBox="1"/>
          <p:nvPr>
            <p:ph idx="4" type="subTitle"/>
          </p:nvPr>
        </p:nvSpPr>
        <p:spPr>
          <a:xfrm>
            <a:off x="720000" y="1685175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Python</a:t>
            </a:r>
            <a:endParaRPr sz="1600"/>
          </a:p>
        </p:txBody>
      </p:sp>
      <p:sp>
        <p:nvSpPr>
          <p:cNvPr id="408" name="Google Shape;408;p33"/>
          <p:cNvSpPr txBox="1"/>
          <p:nvPr>
            <p:ph idx="5" type="subTitle"/>
          </p:nvPr>
        </p:nvSpPr>
        <p:spPr>
          <a:xfrm>
            <a:off x="3287987" y="1685175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SQL Server</a:t>
            </a:r>
            <a:endParaRPr sz="1600"/>
          </a:p>
        </p:txBody>
      </p:sp>
      <p:sp>
        <p:nvSpPr>
          <p:cNvPr id="409" name="Google Shape;409;p33"/>
          <p:cNvSpPr txBox="1"/>
          <p:nvPr>
            <p:ph idx="6" type="subTitle"/>
          </p:nvPr>
        </p:nvSpPr>
        <p:spPr>
          <a:xfrm>
            <a:off x="5855973" y="1685175"/>
            <a:ext cx="25680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Power BI</a:t>
            </a:r>
            <a:endParaRPr sz="1600"/>
          </a:p>
        </p:txBody>
      </p:sp>
      <p:grpSp>
        <p:nvGrpSpPr>
          <p:cNvPr id="410" name="Google Shape;410;p33"/>
          <p:cNvGrpSpPr/>
          <p:nvPr/>
        </p:nvGrpSpPr>
        <p:grpSpPr>
          <a:xfrm rot="5400000">
            <a:off x="546162" y="1035280"/>
            <a:ext cx="628429" cy="847840"/>
            <a:chOff x="1545481" y="1155267"/>
            <a:chExt cx="190427" cy="256929"/>
          </a:xfrm>
        </p:grpSpPr>
        <p:sp>
          <p:nvSpPr>
            <p:cNvPr id="411" name="Google Shape;411;p33"/>
            <p:cNvSpPr/>
            <p:nvPr/>
          </p:nvSpPr>
          <p:spPr>
            <a:xfrm>
              <a:off x="1545481" y="1155267"/>
              <a:ext cx="190427" cy="256929"/>
            </a:xfrm>
            <a:custGeom>
              <a:rect b="b" l="l" r="r" t="t"/>
              <a:pathLst>
                <a:path extrusionOk="0" h="7897" w="5853">
                  <a:moveTo>
                    <a:pt x="5389" y="590"/>
                  </a:moveTo>
                  <a:lnTo>
                    <a:pt x="5389" y="7316"/>
                  </a:lnTo>
                  <a:lnTo>
                    <a:pt x="455" y="7316"/>
                  </a:lnTo>
                  <a:lnTo>
                    <a:pt x="455" y="590"/>
                  </a:lnTo>
                  <a:close/>
                  <a:moveTo>
                    <a:pt x="0" y="1"/>
                  </a:moveTo>
                  <a:lnTo>
                    <a:pt x="0" y="7896"/>
                  </a:lnTo>
                  <a:lnTo>
                    <a:pt x="5852" y="7896"/>
                  </a:lnTo>
                  <a:lnTo>
                    <a:pt x="58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1592202" y="1218841"/>
              <a:ext cx="96987" cy="130075"/>
            </a:xfrm>
            <a:custGeom>
              <a:rect b="b" l="l" r="r" t="t"/>
              <a:pathLst>
                <a:path extrusionOk="0" h="3998" w="2981">
                  <a:moveTo>
                    <a:pt x="1" y="1"/>
                  </a:moveTo>
                  <a:lnTo>
                    <a:pt x="1" y="3997"/>
                  </a:lnTo>
                  <a:lnTo>
                    <a:pt x="2980" y="3997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025" y="2674950"/>
            <a:ext cx="1295951" cy="142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937" y="2674950"/>
            <a:ext cx="1420074" cy="14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175" y="2674950"/>
            <a:ext cx="1403807" cy="14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/>
          <p:nvPr/>
        </p:nvSpPr>
        <p:spPr>
          <a:xfrm>
            <a:off x="5481800" y="211500"/>
            <a:ext cx="3404400" cy="4720500"/>
          </a:xfrm>
          <a:prstGeom prst="round2DiagRect">
            <a:avLst>
              <a:gd fmla="val 34828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"/>
          <p:cNvSpPr txBox="1"/>
          <p:nvPr>
            <p:ph type="title"/>
          </p:nvPr>
        </p:nvSpPr>
        <p:spPr>
          <a:xfrm>
            <a:off x="713100" y="2702400"/>
            <a:ext cx="44406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422" name="Google Shape;422;p34"/>
          <p:cNvSpPr txBox="1"/>
          <p:nvPr>
            <p:ph idx="2" type="title"/>
          </p:nvPr>
        </p:nvSpPr>
        <p:spPr>
          <a:xfrm>
            <a:off x="2167700" y="1185150"/>
            <a:ext cx="1531500" cy="10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>
            <a:off x="713104" y="211494"/>
            <a:ext cx="762621" cy="866860"/>
          </a:xfrm>
          <a:custGeom>
            <a:rect b="b" l="l" r="r" t="t"/>
            <a:pathLst>
              <a:path extrusionOk="0" h="7860" w="6915">
                <a:moveTo>
                  <a:pt x="3390" y="0"/>
                </a:moveTo>
                <a:lnTo>
                  <a:pt x="3390" y="4657"/>
                </a:lnTo>
                <a:lnTo>
                  <a:pt x="2775" y="4657"/>
                </a:lnTo>
                <a:lnTo>
                  <a:pt x="2775" y="5049"/>
                </a:lnTo>
                <a:lnTo>
                  <a:pt x="0" y="7859"/>
                </a:lnTo>
                <a:lnTo>
                  <a:pt x="6914" y="7859"/>
                </a:lnTo>
                <a:lnTo>
                  <a:pt x="4122" y="5040"/>
                </a:lnTo>
                <a:lnTo>
                  <a:pt x="4122" y="4657"/>
                </a:lnTo>
                <a:lnTo>
                  <a:pt x="3497" y="465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4"/>
          <p:cNvGrpSpPr/>
          <p:nvPr/>
        </p:nvGrpSpPr>
        <p:grpSpPr>
          <a:xfrm>
            <a:off x="5763912" y="786175"/>
            <a:ext cx="2840164" cy="3571165"/>
            <a:chOff x="5530424" y="672775"/>
            <a:chExt cx="2840164" cy="3571165"/>
          </a:xfrm>
        </p:grpSpPr>
        <p:sp>
          <p:nvSpPr>
            <p:cNvPr id="425" name="Google Shape;425;p34"/>
            <p:cNvSpPr/>
            <p:nvPr/>
          </p:nvSpPr>
          <p:spPr>
            <a:xfrm>
              <a:off x="7208631" y="1193717"/>
              <a:ext cx="936188" cy="939787"/>
            </a:xfrm>
            <a:custGeom>
              <a:rect b="b" l="l" r="r" t="t"/>
              <a:pathLst>
                <a:path extrusionOk="0" h="4747" w="4729">
                  <a:moveTo>
                    <a:pt x="2356" y="1151"/>
                  </a:moveTo>
                  <a:cubicBezTo>
                    <a:pt x="3034" y="1151"/>
                    <a:pt x="3587" y="1704"/>
                    <a:pt x="3596" y="2382"/>
                  </a:cubicBezTo>
                  <a:cubicBezTo>
                    <a:pt x="3596" y="3069"/>
                    <a:pt x="3043" y="3622"/>
                    <a:pt x="2356" y="3622"/>
                  </a:cubicBezTo>
                  <a:cubicBezTo>
                    <a:pt x="1678" y="3622"/>
                    <a:pt x="1125" y="3069"/>
                    <a:pt x="1125" y="2382"/>
                  </a:cubicBezTo>
                  <a:cubicBezTo>
                    <a:pt x="1125" y="1704"/>
                    <a:pt x="1678" y="1151"/>
                    <a:pt x="2356" y="1151"/>
                  </a:cubicBezTo>
                  <a:close/>
                  <a:moveTo>
                    <a:pt x="2106" y="1"/>
                  </a:moveTo>
                  <a:lnTo>
                    <a:pt x="1990" y="447"/>
                  </a:lnTo>
                  <a:cubicBezTo>
                    <a:pt x="1839" y="482"/>
                    <a:pt x="1687" y="527"/>
                    <a:pt x="1544" y="589"/>
                  </a:cubicBezTo>
                  <a:lnTo>
                    <a:pt x="1196" y="286"/>
                  </a:lnTo>
                  <a:lnTo>
                    <a:pt x="786" y="563"/>
                  </a:lnTo>
                  <a:lnTo>
                    <a:pt x="955" y="1000"/>
                  </a:lnTo>
                  <a:cubicBezTo>
                    <a:pt x="848" y="1107"/>
                    <a:pt x="759" y="1232"/>
                    <a:pt x="679" y="1365"/>
                  </a:cubicBezTo>
                  <a:lnTo>
                    <a:pt x="215" y="1321"/>
                  </a:lnTo>
                  <a:lnTo>
                    <a:pt x="54" y="1785"/>
                  </a:lnTo>
                  <a:lnTo>
                    <a:pt x="438" y="2043"/>
                  </a:lnTo>
                  <a:cubicBezTo>
                    <a:pt x="420" y="2150"/>
                    <a:pt x="411" y="2266"/>
                    <a:pt x="411" y="2373"/>
                  </a:cubicBezTo>
                  <a:cubicBezTo>
                    <a:pt x="402" y="2418"/>
                    <a:pt x="402" y="2463"/>
                    <a:pt x="411" y="2516"/>
                  </a:cubicBezTo>
                  <a:lnTo>
                    <a:pt x="1" y="2739"/>
                  </a:lnTo>
                  <a:lnTo>
                    <a:pt x="135" y="3212"/>
                  </a:lnTo>
                  <a:lnTo>
                    <a:pt x="590" y="3212"/>
                  </a:lnTo>
                  <a:cubicBezTo>
                    <a:pt x="652" y="3364"/>
                    <a:pt x="741" y="3498"/>
                    <a:pt x="839" y="3614"/>
                  </a:cubicBezTo>
                  <a:lnTo>
                    <a:pt x="643" y="4024"/>
                  </a:lnTo>
                  <a:lnTo>
                    <a:pt x="1018" y="4345"/>
                  </a:lnTo>
                  <a:lnTo>
                    <a:pt x="1384" y="4068"/>
                  </a:lnTo>
                  <a:cubicBezTo>
                    <a:pt x="1526" y="4149"/>
                    <a:pt x="1678" y="4211"/>
                    <a:pt x="1830" y="4256"/>
                  </a:cubicBezTo>
                  <a:lnTo>
                    <a:pt x="1901" y="4702"/>
                  </a:lnTo>
                  <a:lnTo>
                    <a:pt x="2392" y="4746"/>
                  </a:lnTo>
                  <a:lnTo>
                    <a:pt x="2543" y="4327"/>
                  </a:lnTo>
                  <a:cubicBezTo>
                    <a:pt x="2704" y="4309"/>
                    <a:pt x="2864" y="4274"/>
                    <a:pt x="3016" y="4220"/>
                  </a:cubicBezTo>
                  <a:lnTo>
                    <a:pt x="3328" y="4532"/>
                  </a:lnTo>
                  <a:lnTo>
                    <a:pt x="3757" y="4292"/>
                  </a:lnTo>
                  <a:lnTo>
                    <a:pt x="3641" y="3863"/>
                  </a:lnTo>
                  <a:cubicBezTo>
                    <a:pt x="3765" y="3756"/>
                    <a:pt x="3873" y="3640"/>
                    <a:pt x="3971" y="3506"/>
                  </a:cubicBezTo>
                  <a:lnTo>
                    <a:pt x="4399" y="3587"/>
                  </a:lnTo>
                  <a:lnTo>
                    <a:pt x="4613" y="3132"/>
                  </a:lnTo>
                  <a:lnTo>
                    <a:pt x="4274" y="2864"/>
                  </a:lnTo>
                  <a:cubicBezTo>
                    <a:pt x="4310" y="2704"/>
                    <a:pt x="4328" y="2543"/>
                    <a:pt x="4328" y="2382"/>
                  </a:cubicBezTo>
                  <a:lnTo>
                    <a:pt x="4729" y="2204"/>
                  </a:lnTo>
                  <a:lnTo>
                    <a:pt x="4640" y="1713"/>
                  </a:lnTo>
                  <a:lnTo>
                    <a:pt x="4194" y="1678"/>
                  </a:lnTo>
                  <a:cubicBezTo>
                    <a:pt x="4140" y="1535"/>
                    <a:pt x="4060" y="1392"/>
                    <a:pt x="3971" y="1258"/>
                  </a:cubicBezTo>
                  <a:lnTo>
                    <a:pt x="4203" y="866"/>
                  </a:lnTo>
                  <a:lnTo>
                    <a:pt x="3855" y="518"/>
                  </a:lnTo>
                  <a:lnTo>
                    <a:pt x="3462" y="759"/>
                  </a:lnTo>
                  <a:cubicBezTo>
                    <a:pt x="3239" y="598"/>
                    <a:pt x="2980" y="491"/>
                    <a:pt x="2713" y="447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6153611" y="672775"/>
              <a:ext cx="693768" cy="696397"/>
            </a:xfrm>
            <a:custGeom>
              <a:rect b="b" l="l" r="r" t="t"/>
              <a:pathLst>
                <a:path extrusionOk="0" h="4747" w="4729">
                  <a:moveTo>
                    <a:pt x="2356" y="1151"/>
                  </a:moveTo>
                  <a:cubicBezTo>
                    <a:pt x="3034" y="1151"/>
                    <a:pt x="3587" y="1704"/>
                    <a:pt x="3596" y="2382"/>
                  </a:cubicBezTo>
                  <a:cubicBezTo>
                    <a:pt x="3596" y="3069"/>
                    <a:pt x="3043" y="3622"/>
                    <a:pt x="2356" y="3622"/>
                  </a:cubicBezTo>
                  <a:cubicBezTo>
                    <a:pt x="1678" y="3622"/>
                    <a:pt x="1125" y="3069"/>
                    <a:pt x="1125" y="2382"/>
                  </a:cubicBezTo>
                  <a:cubicBezTo>
                    <a:pt x="1125" y="1704"/>
                    <a:pt x="1678" y="1151"/>
                    <a:pt x="2356" y="1151"/>
                  </a:cubicBezTo>
                  <a:close/>
                  <a:moveTo>
                    <a:pt x="2106" y="1"/>
                  </a:moveTo>
                  <a:lnTo>
                    <a:pt x="1990" y="447"/>
                  </a:lnTo>
                  <a:cubicBezTo>
                    <a:pt x="1839" y="482"/>
                    <a:pt x="1687" y="527"/>
                    <a:pt x="1544" y="589"/>
                  </a:cubicBezTo>
                  <a:lnTo>
                    <a:pt x="1196" y="286"/>
                  </a:lnTo>
                  <a:lnTo>
                    <a:pt x="786" y="563"/>
                  </a:lnTo>
                  <a:lnTo>
                    <a:pt x="955" y="1000"/>
                  </a:lnTo>
                  <a:cubicBezTo>
                    <a:pt x="848" y="1107"/>
                    <a:pt x="759" y="1232"/>
                    <a:pt x="679" y="1365"/>
                  </a:cubicBezTo>
                  <a:lnTo>
                    <a:pt x="215" y="1321"/>
                  </a:lnTo>
                  <a:lnTo>
                    <a:pt x="54" y="1785"/>
                  </a:lnTo>
                  <a:lnTo>
                    <a:pt x="438" y="2043"/>
                  </a:lnTo>
                  <a:cubicBezTo>
                    <a:pt x="420" y="2150"/>
                    <a:pt x="411" y="2266"/>
                    <a:pt x="411" y="2373"/>
                  </a:cubicBezTo>
                  <a:cubicBezTo>
                    <a:pt x="402" y="2418"/>
                    <a:pt x="402" y="2463"/>
                    <a:pt x="411" y="2516"/>
                  </a:cubicBezTo>
                  <a:lnTo>
                    <a:pt x="1" y="2739"/>
                  </a:lnTo>
                  <a:lnTo>
                    <a:pt x="135" y="3212"/>
                  </a:lnTo>
                  <a:lnTo>
                    <a:pt x="590" y="3212"/>
                  </a:lnTo>
                  <a:cubicBezTo>
                    <a:pt x="652" y="3364"/>
                    <a:pt x="741" y="3498"/>
                    <a:pt x="839" y="3614"/>
                  </a:cubicBezTo>
                  <a:lnTo>
                    <a:pt x="643" y="4024"/>
                  </a:lnTo>
                  <a:lnTo>
                    <a:pt x="1018" y="4345"/>
                  </a:lnTo>
                  <a:lnTo>
                    <a:pt x="1384" y="4068"/>
                  </a:lnTo>
                  <a:cubicBezTo>
                    <a:pt x="1526" y="4149"/>
                    <a:pt x="1678" y="4211"/>
                    <a:pt x="1830" y="4256"/>
                  </a:cubicBezTo>
                  <a:lnTo>
                    <a:pt x="1901" y="4702"/>
                  </a:lnTo>
                  <a:lnTo>
                    <a:pt x="2392" y="4746"/>
                  </a:lnTo>
                  <a:lnTo>
                    <a:pt x="2543" y="4327"/>
                  </a:lnTo>
                  <a:cubicBezTo>
                    <a:pt x="2704" y="4309"/>
                    <a:pt x="2864" y="4274"/>
                    <a:pt x="3016" y="4220"/>
                  </a:cubicBezTo>
                  <a:lnTo>
                    <a:pt x="3328" y="4532"/>
                  </a:lnTo>
                  <a:lnTo>
                    <a:pt x="3757" y="4292"/>
                  </a:lnTo>
                  <a:lnTo>
                    <a:pt x="3641" y="3863"/>
                  </a:lnTo>
                  <a:cubicBezTo>
                    <a:pt x="3765" y="3756"/>
                    <a:pt x="3873" y="3640"/>
                    <a:pt x="3971" y="3506"/>
                  </a:cubicBezTo>
                  <a:lnTo>
                    <a:pt x="4399" y="3587"/>
                  </a:lnTo>
                  <a:lnTo>
                    <a:pt x="4613" y="3132"/>
                  </a:lnTo>
                  <a:lnTo>
                    <a:pt x="4274" y="2864"/>
                  </a:lnTo>
                  <a:cubicBezTo>
                    <a:pt x="4310" y="2704"/>
                    <a:pt x="4328" y="2543"/>
                    <a:pt x="4328" y="2382"/>
                  </a:cubicBezTo>
                  <a:lnTo>
                    <a:pt x="4729" y="2204"/>
                  </a:lnTo>
                  <a:lnTo>
                    <a:pt x="4640" y="1713"/>
                  </a:lnTo>
                  <a:lnTo>
                    <a:pt x="4194" y="1678"/>
                  </a:lnTo>
                  <a:cubicBezTo>
                    <a:pt x="4140" y="1535"/>
                    <a:pt x="4060" y="1392"/>
                    <a:pt x="3971" y="1258"/>
                  </a:cubicBezTo>
                  <a:lnTo>
                    <a:pt x="4203" y="866"/>
                  </a:lnTo>
                  <a:lnTo>
                    <a:pt x="3855" y="518"/>
                  </a:lnTo>
                  <a:lnTo>
                    <a:pt x="3462" y="759"/>
                  </a:lnTo>
                  <a:cubicBezTo>
                    <a:pt x="3239" y="598"/>
                    <a:pt x="2980" y="491"/>
                    <a:pt x="2713" y="447"/>
                  </a:cubicBezTo>
                  <a:lnTo>
                    <a:pt x="2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" name="Google Shape;427;p34"/>
            <p:cNvGrpSpPr/>
            <p:nvPr/>
          </p:nvGrpSpPr>
          <p:grpSpPr>
            <a:xfrm>
              <a:off x="5530424" y="1564808"/>
              <a:ext cx="2840164" cy="2679132"/>
              <a:chOff x="3901109" y="788403"/>
              <a:chExt cx="860030" cy="811293"/>
            </a:xfrm>
          </p:grpSpPr>
          <p:grpSp>
            <p:nvGrpSpPr>
              <p:cNvPr id="428" name="Google Shape;428;p34"/>
              <p:cNvGrpSpPr/>
              <p:nvPr/>
            </p:nvGrpSpPr>
            <p:grpSpPr>
              <a:xfrm>
                <a:off x="3901109" y="966630"/>
                <a:ext cx="860030" cy="631309"/>
                <a:chOff x="2864353" y="966630"/>
                <a:chExt cx="860030" cy="631309"/>
              </a:xfrm>
            </p:grpSpPr>
            <p:sp>
              <p:nvSpPr>
                <p:cNvPr id="429" name="Google Shape;429;p34"/>
                <p:cNvSpPr/>
                <p:nvPr/>
              </p:nvSpPr>
              <p:spPr>
                <a:xfrm>
                  <a:off x="3334256" y="1104773"/>
                  <a:ext cx="58953" cy="60125"/>
                </a:xfrm>
                <a:custGeom>
                  <a:rect b="b" l="l" r="r" t="t"/>
                  <a:pathLst>
                    <a:path extrusionOk="0" h="1848" w="1812">
                      <a:moveTo>
                        <a:pt x="1" y="1"/>
                      </a:moveTo>
                      <a:lnTo>
                        <a:pt x="366" y="1847"/>
                      </a:lnTo>
                      <a:lnTo>
                        <a:pt x="1812" y="1847"/>
                      </a:lnTo>
                      <a:lnTo>
                        <a:pt x="14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4"/>
                <p:cNvSpPr/>
                <p:nvPr/>
              </p:nvSpPr>
              <p:spPr>
                <a:xfrm>
                  <a:off x="3332239" y="1103049"/>
                  <a:ext cx="63020" cy="63573"/>
                </a:xfrm>
                <a:custGeom>
                  <a:rect b="b" l="l" r="r" t="t"/>
                  <a:pathLst>
                    <a:path extrusionOk="0" h="1954" w="1937">
                      <a:moveTo>
                        <a:pt x="1463" y="107"/>
                      </a:moveTo>
                      <a:lnTo>
                        <a:pt x="1811" y="1847"/>
                      </a:lnTo>
                      <a:lnTo>
                        <a:pt x="464" y="1847"/>
                      </a:lnTo>
                      <a:lnTo>
                        <a:pt x="125" y="107"/>
                      </a:lnTo>
                      <a:close/>
                      <a:moveTo>
                        <a:pt x="63" y="0"/>
                      </a:moveTo>
                      <a:cubicBezTo>
                        <a:pt x="45" y="0"/>
                        <a:pt x="27" y="9"/>
                        <a:pt x="18" y="18"/>
                      </a:cubicBezTo>
                      <a:cubicBezTo>
                        <a:pt x="9" y="36"/>
                        <a:pt x="0" y="54"/>
                        <a:pt x="9" y="63"/>
                      </a:cubicBezTo>
                      <a:lnTo>
                        <a:pt x="375" y="1909"/>
                      </a:lnTo>
                      <a:cubicBezTo>
                        <a:pt x="375" y="1936"/>
                        <a:pt x="402" y="1954"/>
                        <a:pt x="428" y="1954"/>
                      </a:cubicBezTo>
                      <a:lnTo>
                        <a:pt x="1874" y="1954"/>
                      </a:lnTo>
                      <a:cubicBezTo>
                        <a:pt x="1891" y="1954"/>
                        <a:pt x="1909" y="1945"/>
                        <a:pt x="1927" y="1936"/>
                      </a:cubicBezTo>
                      <a:cubicBezTo>
                        <a:pt x="1936" y="1918"/>
                        <a:pt x="1936" y="1900"/>
                        <a:pt x="1936" y="1891"/>
                      </a:cubicBezTo>
                      <a:lnTo>
                        <a:pt x="1561" y="45"/>
                      </a:lnTo>
                      <a:cubicBezTo>
                        <a:pt x="1561" y="18"/>
                        <a:pt x="1535" y="0"/>
                        <a:pt x="1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4"/>
                <p:cNvSpPr/>
                <p:nvPr/>
              </p:nvSpPr>
              <p:spPr>
                <a:xfrm>
                  <a:off x="3261996" y="968354"/>
                  <a:ext cx="203474" cy="156493"/>
                </a:xfrm>
                <a:custGeom>
                  <a:rect b="b" l="l" r="r" t="t"/>
                  <a:pathLst>
                    <a:path extrusionOk="0" h="4810" w="6254">
                      <a:moveTo>
                        <a:pt x="0" y="1"/>
                      </a:moveTo>
                      <a:lnTo>
                        <a:pt x="0" y="4809"/>
                      </a:lnTo>
                      <a:lnTo>
                        <a:pt x="6254" y="4809"/>
                      </a:lnTo>
                      <a:lnTo>
                        <a:pt x="6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4"/>
                <p:cNvSpPr/>
                <p:nvPr/>
              </p:nvSpPr>
              <p:spPr>
                <a:xfrm>
                  <a:off x="3260239" y="966630"/>
                  <a:ext cx="206695" cy="159942"/>
                </a:xfrm>
                <a:custGeom>
                  <a:rect b="b" l="l" r="r" t="t"/>
                  <a:pathLst>
                    <a:path extrusionOk="0" h="4916" w="6353">
                      <a:moveTo>
                        <a:pt x="6254" y="107"/>
                      </a:moveTo>
                      <a:lnTo>
                        <a:pt x="6254" y="4809"/>
                      </a:lnTo>
                      <a:lnTo>
                        <a:pt x="108" y="4809"/>
                      </a:lnTo>
                      <a:lnTo>
                        <a:pt x="108" y="107"/>
                      </a:lnTo>
                      <a:close/>
                      <a:moveTo>
                        <a:pt x="54" y="0"/>
                      </a:moveTo>
                      <a:cubicBezTo>
                        <a:pt x="19" y="0"/>
                        <a:pt x="1" y="27"/>
                        <a:pt x="1" y="54"/>
                      </a:cubicBezTo>
                      <a:lnTo>
                        <a:pt x="1" y="4862"/>
                      </a:lnTo>
                      <a:cubicBezTo>
                        <a:pt x="1" y="4889"/>
                        <a:pt x="19" y="4916"/>
                        <a:pt x="54" y="4916"/>
                      </a:cubicBezTo>
                      <a:lnTo>
                        <a:pt x="6299" y="4916"/>
                      </a:lnTo>
                      <a:cubicBezTo>
                        <a:pt x="6335" y="4916"/>
                        <a:pt x="6353" y="4889"/>
                        <a:pt x="6353" y="4862"/>
                      </a:cubicBezTo>
                      <a:lnTo>
                        <a:pt x="6353" y="54"/>
                      </a:lnTo>
                      <a:cubicBezTo>
                        <a:pt x="6353" y="27"/>
                        <a:pt x="6335" y="0"/>
                        <a:pt x="62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34"/>
                <p:cNvSpPr/>
                <p:nvPr/>
              </p:nvSpPr>
              <p:spPr>
                <a:xfrm>
                  <a:off x="3274164" y="980555"/>
                  <a:ext cx="179138" cy="131799"/>
                </a:xfrm>
                <a:custGeom>
                  <a:rect b="b" l="l" r="r" t="t"/>
                  <a:pathLst>
                    <a:path extrusionOk="0" h="4051" w="5506">
                      <a:moveTo>
                        <a:pt x="1" y="1"/>
                      </a:moveTo>
                      <a:lnTo>
                        <a:pt x="1" y="4051"/>
                      </a:lnTo>
                      <a:lnTo>
                        <a:pt x="5505" y="4051"/>
                      </a:lnTo>
                      <a:lnTo>
                        <a:pt x="55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34"/>
                <p:cNvSpPr/>
                <p:nvPr/>
              </p:nvSpPr>
              <p:spPr>
                <a:xfrm>
                  <a:off x="3272439" y="978830"/>
                  <a:ext cx="182294" cy="135281"/>
                </a:xfrm>
                <a:custGeom>
                  <a:rect b="b" l="l" r="r" t="t"/>
                  <a:pathLst>
                    <a:path extrusionOk="0" h="4158" w="5603">
                      <a:moveTo>
                        <a:pt x="5496" y="107"/>
                      </a:moveTo>
                      <a:lnTo>
                        <a:pt x="5496" y="4050"/>
                      </a:lnTo>
                      <a:lnTo>
                        <a:pt x="108" y="4050"/>
                      </a:lnTo>
                      <a:lnTo>
                        <a:pt x="108" y="107"/>
                      </a:lnTo>
                      <a:close/>
                      <a:moveTo>
                        <a:pt x="54" y="0"/>
                      </a:moveTo>
                      <a:cubicBezTo>
                        <a:pt x="27" y="0"/>
                        <a:pt x="0" y="27"/>
                        <a:pt x="0" y="54"/>
                      </a:cubicBezTo>
                      <a:lnTo>
                        <a:pt x="0" y="4104"/>
                      </a:lnTo>
                      <a:cubicBezTo>
                        <a:pt x="0" y="4139"/>
                        <a:pt x="27" y="4157"/>
                        <a:pt x="54" y="4157"/>
                      </a:cubicBezTo>
                      <a:lnTo>
                        <a:pt x="5549" y="4157"/>
                      </a:lnTo>
                      <a:cubicBezTo>
                        <a:pt x="5585" y="4157"/>
                        <a:pt x="5603" y="4139"/>
                        <a:pt x="5603" y="4104"/>
                      </a:cubicBezTo>
                      <a:lnTo>
                        <a:pt x="5603" y="54"/>
                      </a:lnTo>
                      <a:cubicBezTo>
                        <a:pt x="5603" y="27"/>
                        <a:pt x="5585" y="0"/>
                        <a:pt x="55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34"/>
                <p:cNvSpPr/>
                <p:nvPr/>
              </p:nvSpPr>
              <p:spPr>
                <a:xfrm>
                  <a:off x="3145032" y="1157903"/>
                  <a:ext cx="164009" cy="8427"/>
                </a:xfrm>
                <a:custGeom>
                  <a:rect b="b" l="l" r="r" t="t"/>
                  <a:pathLst>
                    <a:path extrusionOk="0" h="259" w="5041">
                      <a:moveTo>
                        <a:pt x="0" y="0"/>
                      </a:moveTo>
                      <a:lnTo>
                        <a:pt x="0" y="259"/>
                      </a:lnTo>
                      <a:lnTo>
                        <a:pt x="5041" y="259"/>
                      </a:lnTo>
                      <a:lnTo>
                        <a:pt x="50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34"/>
                <p:cNvSpPr/>
                <p:nvPr/>
              </p:nvSpPr>
              <p:spPr>
                <a:xfrm>
                  <a:off x="3143275" y="1156146"/>
                  <a:ext cx="167523" cy="11940"/>
                </a:xfrm>
                <a:custGeom>
                  <a:rect b="b" l="l" r="r" t="t"/>
                  <a:pathLst>
                    <a:path extrusionOk="0" h="367" w="5149">
                      <a:moveTo>
                        <a:pt x="5050" y="108"/>
                      </a:moveTo>
                      <a:lnTo>
                        <a:pt x="5050" y="259"/>
                      </a:lnTo>
                      <a:lnTo>
                        <a:pt x="108" y="259"/>
                      </a:lnTo>
                      <a:lnTo>
                        <a:pt x="108" y="108"/>
                      </a:lnTo>
                      <a:close/>
                      <a:moveTo>
                        <a:pt x="54" y="1"/>
                      </a:moveTo>
                      <a:cubicBezTo>
                        <a:pt x="27" y="1"/>
                        <a:pt x="1" y="28"/>
                        <a:pt x="1" y="54"/>
                      </a:cubicBezTo>
                      <a:lnTo>
                        <a:pt x="1" y="313"/>
                      </a:lnTo>
                      <a:cubicBezTo>
                        <a:pt x="1" y="340"/>
                        <a:pt x="27" y="367"/>
                        <a:pt x="54" y="367"/>
                      </a:cubicBezTo>
                      <a:lnTo>
                        <a:pt x="5095" y="367"/>
                      </a:lnTo>
                      <a:cubicBezTo>
                        <a:pt x="5130" y="367"/>
                        <a:pt x="5148" y="340"/>
                        <a:pt x="5148" y="313"/>
                      </a:cubicBezTo>
                      <a:lnTo>
                        <a:pt x="5148" y="54"/>
                      </a:lnTo>
                      <a:cubicBezTo>
                        <a:pt x="5148" y="28"/>
                        <a:pt x="5130" y="1"/>
                        <a:pt x="509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34"/>
                <p:cNvSpPr/>
                <p:nvPr/>
              </p:nvSpPr>
              <p:spPr>
                <a:xfrm>
                  <a:off x="3318281" y="1161091"/>
                  <a:ext cx="74928" cy="5238"/>
                </a:xfrm>
                <a:custGeom>
                  <a:rect b="b" l="l" r="r" t="t"/>
                  <a:pathLst>
                    <a:path extrusionOk="0" h="161" w="2303">
                      <a:moveTo>
                        <a:pt x="1" y="0"/>
                      </a:moveTo>
                      <a:lnTo>
                        <a:pt x="1" y="161"/>
                      </a:lnTo>
                      <a:lnTo>
                        <a:pt x="2303" y="161"/>
                      </a:lnTo>
                      <a:lnTo>
                        <a:pt x="22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34"/>
                <p:cNvSpPr/>
                <p:nvPr/>
              </p:nvSpPr>
              <p:spPr>
                <a:xfrm>
                  <a:off x="3316557" y="1159334"/>
                  <a:ext cx="78702" cy="8752"/>
                </a:xfrm>
                <a:custGeom>
                  <a:rect b="b" l="l" r="r" t="t"/>
                  <a:pathLst>
                    <a:path extrusionOk="0" h="269" w="2419">
                      <a:moveTo>
                        <a:pt x="2249" y="108"/>
                      </a:moveTo>
                      <a:lnTo>
                        <a:pt x="2275" y="161"/>
                      </a:lnTo>
                      <a:lnTo>
                        <a:pt x="108" y="161"/>
                      </a:lnTo>
                      <a:lnTo>
                        <a:pt x="108" y="108"/>
                      </a:lnTo>
                      <a:close/>
                      <a:moveTo>
                        <a:pt x="54" y="1"/>
                      </a:moveTo>
                      <a:cubicBezTo>
                        <a:pt x="18" y="1"/>
                        <a:pt x="0" y="28"/>
                        <a:pt x="0" y="54"/>
                      </a:cubicBezTo>
                      <a:lnTo>
                        <a:pt x="0" y="215"/>
                      </a:lnTo>
                      <a:cubicBezTo>
                        <a:pt x="0" y="242"/>
                        <a:pt x="18" y="269"/>
                        <a:pt x="54" y="269"/>
                      </a:cubicBezTo>
                      <a:lnTo>
                        <a:pt x="2356" y="269"/>
                      </a:lnTo>
                      <a:cubicBezTo>
                        <a:pt x="2365" y="269"/>
                        <a:pt x="2373" y="269"/>
                        <a:pt x="2382" y="260"/>
                      </a:cubicBezTo>
                      <a:cubicBezTo>
                        <a:pt x="2409" y="251"/>
                        <a:pt x="2418" y="215"/>
                        <a:pt x="2409" y="188"/>
                      </a:cubicBezTo>
                      <a:lnTo>
                        <a:pt x="2329" y="28"/>
                      </a:lnTo>
                      <a:cubicBezTo>
                        <a:pt x="2320" y="10"/>
                        <a:pt x="2302" y="1"/>
                        <a:pt x="2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4"/>
                <p:cNvSpPr/>
                <p:nvPr/>
              </p:nvSpPr>
              <p:spPr>
                <a:xfrm>
                  <a:off x="3371118" y="1145735"/>
                  <a:ext cx="59539" cy="19749"/>
                </a:xfrm>
                <a:custGeom>
                  <a:rect b="b" l="l" r="r" t="t"/>
                  <a:pathLst>
                    <a:path extrusionOk="0" h="607" w="1830">
                      <a:moveTo>
                        <a:pt x="561" y="0"/>
                      </a:moveTo>
                      <a:cubicBezTo>
                        <a:pt x="475" y="0"/>
                        <a:pt x="399" y="11"/>
                        <a:pt x="349" y="35"/>
                      </a:cubicBezTo>
                      <a:cubicBezTo>
                        <a:pt x="117" y="151"/>
                        <a:pt x="1" y="606"/>
                        <a:pt x="1" y="606"/>
                      </a:cubicBezTo>
                      <a:lnTo>
                        <a:pt x="1829" y="606"/>
                      </a:lnTo>
                      <a:cubicBezTo>
                        <a:pt x="1794" y="374"/>
                        <a:pt x="1348" y="232"/>
                        <a:pt x="1348" y="232"/>
                      </a:cubicBezTo>
                      <a:cubicBezTo>
                        <a:pt x="1286" y="121"/>
                        <a:pt x="856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34"/>
                <p:cNvSpPr/>
                <p:nvPr/>
              </p:nvSpPr>
              <p:spPr>
                <a:xfrm>
                  <a:off x="3369394" y="1144173"/>
                  <a:ext cx="62988" cy="23035"/>
                </a:xfrm>
                <a:custGeom>
                  <a:rect b="b" l="l" r="r" t="t"/>
                  <a:pathLst>
                    <a:path extrusionOk="0" h="708" w="1936">
                      <a:moveTo>
                        <a:pt x="617" y="103"/>
                      </a:moveTo>
                      <a:cubicBezTo>
                        <a:pt x="895" y="103"/>
                        <a:pt x="1301" y="225"/>
                        <a:pt x="1356" y="315"/>
                      </a:cubicBezTo>
                      <a:cubicBezTo>
                        <a:pt x="1356" y="324"/>
                        <a:pt x="1374" y="333"/>
                        <a:pt x="1383" y="333"/>
                      </a:cubicBezTo>
                      <a:cubicBezTo>
                        <a:pt x="1481" y="369"/>
                        <a:pt x="1722" y="476"/>
                        <a:pt x="1802" y="601"/>
                      </a:cubicBezTo>
                      <a:lnTo>
                        <a:pt x="125" y="601"/>
                      </a:lnTo>
                      <a:cubicBezTo>
                        <a:pt x="178" y="458"/>
                        <a:pt x="277" y="208"/>
                        <a:pt x="419" y="137"/>
                      </a:cubicBezTo>
                      <a:cubicBezTo>
                        <a:pt x="467" y="113"/>
                        <a:pt x="537" y="103"/>
                        <a:pt x="617" y="103"/>
                      </a:cubicBezTo>
                      <a:close/>
                      <a:moveTo>
                        <a:pt x="613" y="0"/>
                      </a:moveTo>
                      <a:cubicBezTo>
                        <a:pt x="515" y="0"/>
                        <a:pt x="430" y="12"/>
                        <a:pt x="375" y="39"/>
                      </a:cubicBezTo>
                      <a:cubicBezTo>
                        <a:pt x="125" y="164"/>
                        <a:pt x="0" y="619"/>
                        <a:pt x="0" y="645"/>
                      </a:cubicBezTo>
                      <a:cubicBezTo>
                        <a:pt x="0" y="663"/>
                        <a:pt x="0" y="672"/>
                        <a:pt x="9" y="690"/>
                      </a:cubicBezTo>
                      <a:cubicBezTo>
                        <a:pt x="27" y="699"/>
                        <a:pt x="36" y="708"/>
                        <a:pt x="54" y="708"/>
                      </a:cubicBezTo>
                      <a:lnTo>
                        <a:pt x="1882" y="708"/>
                      </a:lnTo>
                      <a:cubicBezTo>
                        <a:pt x="1891" y="708"/>
                        <a:pt x="1909" y="699"/>
                        <a:pt x="1918" y="690"/>
                      </a:cubicBezTo>
                      <a:cubicBezTo>
                        <a:pt x="1927" y="681"/>
                        <a:pt x="1936" y="663"/>
                        <a:pt x="1927" y="645"/>
                      </a:cubicBezTo>
                      <a:cubicBezTo>
                        <a:pt x="1900" y="413"/>
                        <a:pt x="1526" y="271"/>
                        <a:pt x="1436" y="235"/>
                      </a:cubicBezTo>
                      <a:cubicBezTo>
                        <a:pt x="1329" y="108"/>
                        <a:pt x="909" y="0"/>
                        <a:pt x="6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34"/>
                <p:cNvSpPr/>
                <p:nvPr/>
              </p:nvSpPr>
              <p:spPr>
                <a:xfrm>
                  <a:off x="3447445" y="1198246"/>
                  <a:ext cx="41254" cy="396309"/>
                </a:xfrm>
                <a:custGeom>
                  <a:rect b="b" l="l" r="r" t="t"/>
                  <a:pathLst>
                    <a:path extrusionOk="0" h="12181" w="1268">
                      <a:moveTo>
                        <a:pt x="581" y="0"/>
                      </a:moveTo>
                      <a:lnTo>
                        <a:pt x="1" y="9"/>
                      </a:lnTo>
                      <a:lnTo>
                        <a:pt x="1009" y="12079"/>
                      </a:lnTo>
                      <a:cubicBezTo>
                        <a:pt x="1024" y="12133"/>
                        <a:pt x="1073" y="12181"/>
                        <a:pt x="1133" y="12181"/>
                      </a:cubicBezTo>
                      <a:cubicBezTo>
                        <a:pt x="1142" y="12181"/>
                        <a:pt x="1151" y="12180"/>
                        <a:pt x="1161" y="12177"/>
                      </a:cubicBezTo>
                      <a:cubicBezTo>
                        <a:pt x="1223" y="12169"/>
                        <a:pt x="1268" y="12115"/>
                        <a:pt x="1268" y="12044"/>
                      </a:cubicBezTo>
                      <a:lnTo>
                        <a:pt x="5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4"/>
                <p:cNvSpPr/>
                <p:nvPr/>
              </p:nvSpPr>
              <p:spPr>
                <a:xfrm>
                  <a:off x="3445428" y="1196782"/>
                  <a:ext cx="45321" cy="399920"/>
                </a:xfrm>
                <a:custGeom>
                  <a:rect b="b" l="l" r="r" t="t"/>
                  <a:pathLst>
                    <a:path extrusionOk="0" h="12292" w="1393">
                      <a:moveTo>
                        <a:pt x="589" y="108"/>
                      </a:moveTo>
                      <a:lnTo>
                        <a:pt x="1276" y="12098"/>
                      </a:lnTo>
                      <a:cubicBezTo>
                        <a:pt x="1285" y="12133"/>
                        <a:pt x="1258" y="12169"/>
                        <a:pt x="1223" y="12178"/>
                      </a:cubicBezTo>
                      <a:cubicBezTo>
                        <a:pt x="1215" y="12180"/>
                        <a:pt x="1208" y="12182"/>
                        <a:pt x="1201" y="12182"/>
                      </a:cubicBezTo>
                      <a:cubicBezTo>
                        <a:pt x="1185" y="12182"/>
                        <a:pt x="1173" y="12175"/>
                        <a:pt x="1160" y="12169"/>
                      </a:cubicBezTo>
                      <a:cubicBezTo>
                        <a:pt x="1142" y="12160"/>
                        <a:pt x="1133" y="12142"/>
                        <a:pt x="1124" y="12115"/>
                      </a:cubicBezTo>
                      <a:lnTo>
                        <a:pt x="116" y="108"/>
                      </a:lnTo>
                      <a:close/>
                      <a:moveTo>
                        <a:pt x="54" y="1"/>
                      </a:moveTo>
                      <a:cubicBezTo>
                        <a:pt x="18" y="1"/>
                        <a:pt x="0" y="27"/>
                        <a:pt x="0" y="63"/>
                      </a:cubicBezTo>
                      <a:lnTo>
                        <a:pt x="1017" y="12133"/>
                      </a:lnTo>
                      <a:cubicBezTo>
                        <a:pt x="1026" y="12178"/>
                        <a:pt x="1053" y="12231"/>
                        <a:pt x="1098" y="12258"/>
                      </a:cubicBezTo>
                      <a:cubicBezTo>
                        <a:pt x="1120" y="12273"/>
                        <a:pt x="1153" y="12287"/>
                        <a:pt x="1184" y="12287"/>
                      </a:cubicBezTo>
                      <a:cubicBezTo>
                        <a:pt x="1191" y="12287"/>
                        <a:pt x="1198" y="12287"/>
                        <a:pt x="1205" y="12285"/>
                      </a:cubicBezTo>
                      <a:cubicBezTo>
                        <a:pt x="1209" y="12289"/>
                        <a:pt x="1216" y="12292"/>
                        <a:pt x="1223" y="12292"/>
                      </a:cubicBezTo>
                      <a:cubicBezTo>
                        <a:pt x="1229" y="12292"/>
                        <a:pt x="1236" y="12289"/>
                        <a:pt x="1240" y="12285"/>
                      </a:cubicBezTo>
                      <a:cubicBezTo>
                        <a:pt x="1330" y="12267"/>
                        <a:pt x="1392" y="12187"/>
                        <a:pt x="1383" y="12098"/>
                      </a:cubicBezTo>
                      <a:lnTo>
                        <a:pt x="687" y="54"/>
                      </a:lnTo>
                      <a:cubicBezTo>
                        <a:pt x="687" y="27"/>
                        <a:pt x="661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34"/>
                <p:cNvSpPr/>
                <p:nvPr/>
              </p:nvSpPr>
              <p:spPr>
                <a:xfrm>
                  <a:off x="3668911" y="1198246"/>
                  <a:ext cx="41840" cy="397773"/>
                </a:xfrm>
                <a:custGeom>
                  <a:rect b="b" l="l" r="r" t="t"/>
                  <a:pathLst>
                    <a:path extrusionOk="0" h="12226" w="1286">
                      <a:moveTo>
                        <a:pt x="589" y="0"/>
                      </a:moveTo>
                      <a:lnTo>
                        <a:pt x="1" y="9"/>
                      </a:lnTo>
                      <a:lnTo>
                        <a:pt x="1018" y="12115"/>
                      </a:lnTo>
                      <a:cubicBezTo>
                        <a:pt x="1033" y="12177"/>
                        <a:pt x="1082" y="12226"/>
                        <a:pt x="1142" y="12226"/>
                      </a:cubicBezTo>
                      <a:cubicBezTo>
                        <a:pt x="1151" y="12226"/>
                        <a:pt x="1160" y="12224"/>
                        <a:pt x="1169" y="12222"/>
                      </a:cubicBezTo>
                      <a:lnTo>
                        <a:pt x="1178" y="12222"/>
                      </a:lnTo>
                      <a:cubicBezTo>
                        <a:pt x="1241" y="12213"/>
                        <a:pt x="1285" y="12151"/>
                        <a:pt x="1276" y="12088"/>
                      </a:cubicBezTo>
                      <a:lnTo>
                        <a:pt x="58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34"/>
                <p:cNvSpPr/>
                <p:nvPr/>
              </p:nvSpPr>
              <p:spPr>
                <a:xfrm>
                  <a:off x="3667186" y="1196782"/>
                  <a:ext cx="45289" cy="401157"/>
                </a:xfrm>
                <a:custGeom>
                  <a:rect b="b" l="l" r="r" t="t"/>
                  <a:pathLst>
                    <a:path extrusionOk="0" h="12330" w="1392">
                      <a:moveTo>
                        <a:pt x="580" y="108"/>
                      </a:moveTo>
                      <a:lnTo>
                        <a:pt x="1276" y="12142"/>
                      </a:lnTo>
                      <a:cubicBezTo>
                        <a:pt x="1285" y="12160"/>
                        <a:pt x="1276" y="12178"/>
                        <a:pt x="1267" y="12196"/>
                      </a:cubicBezTo>
                      <a:cubicBezTo>
                        <a:pt x="1251" y="12211"/>
                        <a:pt x="1230" y="12221"/>
                        <a:pt x="1207" y="12221"/>
                      </a:cubicBezTo>
                      <a:cubicBezTo>
                        <a:pt x="1191" y="12221"/>
                        <a:pt x="1175" y="12216"/>
                        <a:pt x="1160" y="12205"/>
                      </a:cubicBezTo>
                      <a:cubicBezTo>
                        <a:pt x="1142" y="12196"/>
                        <a:pt x="1133" y="12178"/>
                        <a:pt x="1133" y="12160"/>
                      </a:cubicBezTo>
                      <a:lnTo>
                        <a:pt x="116" y="108"/>
                      </a:lnTo>
                      <a:close/>
                      <a:moveTo>
                        <a:pt x="54" y="1"/>
                      </a:moveTo>
                      <a:cubicBezTo>
                        <a:pt x="45" y="1"/>
                        <a:pt x="27" y="1"/>
                        <a:pt x="18" y="10"/>
                      </a:cubicBezTo>
                      <a:cubicBezTo>
                        <a:pt x="9" y="27"/>
                        <a:pt x="0" y="36"/>
                        <a:pt x="0" y="54"/>
                      </a:cubicBezTo>
                      <a:lnTo>
                        <a:pt x="1017" y="12169"/>
                      </a:lnTo>
                      <a:cubicBezTo>
                        <a:pt x="1035" y="12258"/>
                        <a:pt x="1115" y="12330"/>
                        <a:pt x="1204" y="12330"/>
                      </a:cubicBezTo>
                      <a:lnTo>
                        <a:pt x="1249" y="12330"/>
                      </a:lnTo>
                      <a:cubicBezTo>
                        <a:pt x="1338" y="12303"/>
                        <a:pt x="1392" y="12222"/>
                        <a:pt x="1383" y="12133"/>
                      </a:cubicBezTo>
                      <a:lnTo>
                        <a:pt x="696" y="45"/>
                      </a:lnTo>
                      <a:cubicBezTo>
                        <a:pt x="687" y="19"/>
                        <a:pt x="669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34"/>
                <p:cNvSpPr/>
                <p:nvPr/>
              </p:nvSpPr>
              <p:spPr>
                <a:xfrm>
                  <a:off x="3075375" y="1198246"/>
                  <a:ext cx="36602" cy="394031"/>
                </a:xfrm>
                <a:custGeom>
                  <a:rect b="b" l="l" r="r" t="t"/>
                  <a:pathLst>
                    <a:path extrusionOk="0" h="12111" w="1125">
                      <a:moveTo>
                        <a:pt x="1124" y="0"/>
                      </a:moveTo>
                      <a:lnTo>
                        <a:pt x="544" y="9"/>
                      </a:lnTo>
                      <a:lnTo>
                        <a:pt x="9" y="11963"/>
                      </a:lnTo>
                      <a:cubicBezTo>
                        <a:pt x="0" y="12035"/>
                        <a:pt x="45" y="12088"/>
                        <a:pt x="107" y="12106"/>
                      </a:cubicBezTo>
                      <a:cubicBezTo>
                        <a:pt x="117" y="12109"/>
                        <a:pt x="126" y="12110"/>
                        <a:pt x="136" y="12110"/>
                      </a:cubicBezTo>
                      <a:cubicBezTo>
                        <a:pt x="190" y="12110"/>
                        <a:pt x="244" y="12070"/>
                        <a:pt x="259" y="12017"/>
                      </a:cubicBezTo>
                      <a:cubicBezTo>
                        <a:pt x="259" y="12008"/>
                        <a:pt x="259" y="12008"/>
                        <a:pt x="259" y="11999"/>
                      </a:cubicBezTo>
                      <a:lnTo>
                        <a:pt x="112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34"/>
                <p:cNvSpPr/>
                <p:nvPr/>
              </p:nvSpPr>
              <p:spPr>
                <a:xfrm>
                  <a:off x="3073618" y="1196782"/>
                  <a:ext cx="40376" cy="397382"/>
                </a:xfrm>
                <a:custGeom>
                  <a:rect b="b" l="l" r="r" t="t"/>
                  <a:pathLst>
                    <a:path extrusionOk="0" h="12214" w="1241">
                      <a:moveTo>
                        <a:pt x="1125" y="108"/>
                      </a:moveTo>
                      <a:lnTo>
                        <a:pt x="268" y="12044"/>
                      </a:lnTo>
                      <a:cubicBezTo>
                        <a:pt x="268" y="12062"/>
                        <a:pt x="250" y="12080"/>
                        <a:pt x="232" y="12098"/>
                      </a:cubicBezTo>
                      <a:cubicBezTo>
                        <a:pt x="215" y="12106"/>
                        <a:pt x="197" y="12106"/>
                        <a:pt x="179" y="12106"/>
                      </a:cubicBezTo>
                      <a:cubicBezTo>
                        <a:pt x="134" y="12098"/>
                        <a:pt x="117" y="12062"/>
                        <a:pt x="117" y="12017"/>
                      </a:cubicBezTo>
                      <a:lnTo>
                        <a:pt x="652" y="108"/>
                      </a:lnTo>
                      <a:close/>
                      <a:moveTo>
                        <a:pt x="598" y="1"/>
                      </a:moveTo>
                      <a:cubicBezTo>
                        <a:pt x="571" y="1"/>
                        <a:pt x="554" y="19"/>
                        <a:pt x="554" y="45"/>
                      </a:cubicBezTo>
                      <a:lnTo>
                        <a:pt x="9" y="12008"/>
                      </a:lnTo>
                      <a:cubicBezTo>
                        <a:pt x="1" y="12106"/>
                        <a:pt x="63" y="12187"/>
                        <a:pt x="152" y="12214"/>
                      </a:cubicBezTo>
                      <a:lnTo>
                        <a:pt x="197" y="12214"/>
                      </a:lnTo>
                      <a:cubicBezTo>
                        <a:pt x="232" y="12214"/>
                        <a:pt x="268" y="12205"/>
                        <a:pt x="295" y="12187"/>
                      </a:cubicBezTo>
                      <a:cubicBezTo>
                        <a:pt x="340" y="12151"/>
                        <a:pt x="366" y="12106"/>
                        <a:pt x="375" y="12053"/>
                      </a:cubicBezTo>
                      <a:lnTo>
                        <a:pt x="1232" y="54"/>
                      </a:lnTo>
                      <a:cubicBezTo>
                        <a:pt x="1241" y="36"/>
                        <a:pt x="1232" y="27"/>
                        <a:pt x="1223" y="19"/>
                      </a:cubicBezTo>
                      <a:cubicBezTo>
                        <a:pt x="1214" y="1"/>
                        <a:pt x="1196" y="1"/>
                        <a:pt x="11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34"/>
                <p:cNvSpPr/>
                <p:nvPr/>
              </p:nvSpPr>
              <p:spPr>
                <a:xfrm>
                  <a:off x="2871022" y="1198246"/>
                  <a:ext cx="36309" cy="392860"/>
                </a:xfrm>
                <a:custGeom>
                  <a:rect b="b" l="l" r="r" t="t"/>
                  <a:pathLst>
                    <a:path extrusionOk="0" h="12075" w="1116">
                      <a:moveTo>
                        <a:pt x="1116" y="0"/>
                      </a:moveTo>
                      <a:lnTo>
                        <a:pt x="545" y="9"/>
                      </a:lnTo>
                      <a:lnTo>
                        <a:pt x="10" y="11928"/>
                      </a:lnTo>
                      <a:cubicBezTo>
                        <a:pt x="1" y="11999"/>
                        <a:pt x="45" y="12053"/>
                        <a:pt x="108" y="12070"/>
                      </a:cubicBezTo>
                      <a:cubicBezTo>
                        <a:pt x="118" y="12073"/>
                        <a:pt x="129" y="12074"/>
                        <a:pt x="139" y="12074"/>
                      </a:cubicBezTo>
                      <a:cubicBezTo>
                        <a:pt x="197" y="12074"/>
                        <a:pt x="244" y="12034"/>
                        <a:pt x="259" y="11981"/>
                      </a:cubicBezTo>
                      <a:cubicBezTo>
                        <a:pt x="259" y="11972"/>
                        <a:pt x="259" y="11972"/>
                        <a:pt x="259" y="11963"/>
                      </a:cubicBez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34"/>
                <p:cNvSpPr/>
                <p:nvPr/>
              </p:nvSpPr>
              <p:spPr>
                <a:xfrm>
                  <a:off x="2869298" y="1196782"/>
                  <a:ext cx="40376" cy="396211"/>
                </a:xfrm>
                <a:custGeom>
                  <a:rect b="b" l="l" r="r" t="t"/>
                  <a:pathLst>
                    <a:path extrusionOk="0" h="12178" w="1241">
                      <a:moveTo>
                        <a:pt x="1115" y="108"/>
                      </a:moveTo>
                      <a:lnTo>
                        <a:pt x="268" y="11999"/>
                      </a:lnTo>
                      <a:cubicBezTo>
                        <a:pt x="268" y="12026"/>
                        <a:pt x="250" y="12044"/>
                        <a:pt x="241" y="12053"/>
                      </a:cubicBezTo>
                      <a:cubicBezTo>
                        <a:pt x="228" y="12059"/>
                        <a:pt x="211" y="12066"/>
                        <a:pt x="196" y="12066"/>
                      </a:cubicBezTo>
                      <a:cubicBezTo>
                        <a:pt x="190" y="12066"/>
                        <a:pt x="184" y="12064"/>
                        <a:pt x="179" y="12062"/>
                      </a:cubicBezTo>
                      <a:cubicBezTo>
                        <a:pt x="143" y="12053"/>
                        <a:pt x="116" y="12017"/>
                        <a:pt x="116" y="11982"/>
                      </a:cubicBezTo>
                      <a:lnTo>
                        <a:pt x="651" y="108"/>
                      </a:lnTo>
                      <a:close/>
                      <a:moveTo>
                        <a:pt x="607" y="1"/>
                      </a:moveTo>
                      <a:cubicBezTo>
                        <a:pt x="580" y="1"/>
                        <a:pt x="553" y="19"/>
                        <a:pt x="553" y="45"/>
                      </a:cubicBezTo>
                      <a:lnTo>
                        <a:pt x="9" y="11973"/>
                      </a:lnTo>
                      <a:cubicBezTo>
                        <a:pt x="0" y="12062"/>
                        <a:pt x="63" y="12142"/>
                        <a:pt x="152" y="12169"/>
                      </a:cubicBezTo>
                      <a:cubicBezTo>
                        <a:pt x="170" y="12169"/>
                        <a:pt x="179" y="12178"/>
                        <a:pt x="196" y="12178"/>
                      </a:cubicBezTo>
                      <a:cubicBezTo>
                        <a:pt x="232" y="12178"/>
                        <a:pt x="268" y="12169"/>
                        <a:pt x="303" y="12151"/>
                      </a:cubicBezTo>
                      <a:cubicBezTo>
                        <a:pt x="348" y="12115"/>
                        <a:pt x="375" y="12071"/>
                        <a:pt x="384" y="12017"/>
                      </a:cubicBezTo>
                      <a:lnTo>
                        <a:pt x="1240" y="54"/>
                      </a:lnTo>
                      <a:cubicBezTo>
                        <a:pt x="1240" y="19"/>
                        <a:pt x="1213" y="1"/>
                        <a:pt x="11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34"/>
                <p:cNvSpPr/>
                <p:nvPr/>
              </p:nvSpPr>
              <p:spPr>
                <a:xfrm>
                  <a:off x="2876553" y="1176773"/>
                  <a:ext cx="835629" cy="33674"/>
                </a:xfrm>
                <a:custGeom>
                  <a:rect b="b" l="l" r="r" t="t"/>
                  <a:pathLst>
                    <a:path extrusionOk="0" h="1035" w="25684">
                      <a:moveTo>
                        <a:pt x="0" y="0"/>
                      </a:moveTo>
                      <a:lnTo>
                        <a:pt x="0" y="1035"/>
                      </a:lnTo>
                      <a:lnTo>
                        <a:pt x="25684" y="1035"/>
                      </a:lnTo>
                      <a:lnTo>
                        <a:pt x="256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34"/>
                <p:cNvSpPr/>
                <p:nvPr/>
              </p:nvSpPr>
              <p:spPr>
                <a:xfrm>
                  <a:off x="2874796" y="1175016"/>
                  <a:ext cx="839143" cy="37188"/>
                </a:xfrm>
                <a:custGeom>
                  <a:rect b="b" l="l" r="r" t="t"/>
                  <a:pathLst>
                    <a:path extrusionOk="0" h="1143" w="25792">
                      <a:moveTo>
                        <a:pt x="25684" y="108"/>
                      </a:moveTo>
                      <a:lnTo>
                        <a:pt x="25684" y="1035"/>
                      </a:lnTo>
                      <a:lnTo>
                        <a:pt x="108" y="1035"/>
                      </a:lnTo>
                      <a:lnTo>
                        <a:pt x="108" y="108"/>
                      </a:lnTo>
                      <a:close/>
                      <a:moveTo>
                        <a:pt x="54" y="1"/>
                      </a:moveTo>
                      <a:cubicBezTo>
                        <a:pt x="18" y="1"/>
                        <a:pt x="1" y="18"/>
                        <a:pt x="1" y="54"/>
                      </a:cubicBezTo>
                      <a:lnTo>
                        <a:pt x="1" y="1089"/>
                      </a:lnTo>
                      <a:cubicBezTo>
                        <a:pt x="1" y="1116"/>
                        <a:pt x="18" y="1143"/>
                        <a:pt x="54" y="1143"/>
                      </a:cubicBezTo>
                      <a:lnTo>
                        <a:pt x="25738" y="1143"/>
                      </a:lnTo>
                      <a:cubicBezTo>
                        <a:pt x="25765" y="1143"/>
                        <a:pt x="25791" y="1116"/>
                        <a:pt x="25791" y="1089"/>
                      </a:cubicBezTo>
                      <a:lnTo>
                        <a:pt x="25791" y="54"/>
                      </a:lnTo>
                      <a:cubicBezTo>
                        <a:pt x="25791" y="18"/>
                        <a:pt x="25765" y="1"/>
                        <a:pt x="257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34"/>
                <p:cNvSpPr/>
                <p:nvPr/>
              </p:nvSpPr>
              <p:spPr>
                <a:xfrm>
                  <a:off x="2876553" y="1176773"/>
                  <a:ext cx="835629" cy="11615"/>
                </a:xfrm>
                <a:custGeom>
                  <a:rect b="b" l="l" r="r" t="t"/>
                  <a:pathLst>
                    <a:path extrusionOk="0" h="357" w="25684">
                      <a:moveTo>
                        <a:pt x="0" y="0"/>
                      </a:moveTo>
                      <a:lnTo>
                        <a:pt x="0" y="357"/>
                      </a:lnTo>
                      <a:lnTo>
                        <a:pt x="25684" y="357"/>
                      </a:lnTo>
                      <a:lnTo>
                        <a:pt x="2568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34"/>
                <p:cNvSpPr/>
                <p:nvPr/>
              </p:nvSpPr>
              <p:spPr>
                <a:xfrm>
                  <a:off x="2874796" y="1175016"/>
                  <a:ext cx="839143" cy="15129"/>
                </a:xfrm>
                <a:custGeom>
                  <a:rect b="b" l="l" r="r" t="t"/>
                  <a:pathLst>
                    <a:path extrusionOk="0" h="465" w="25792">
                      <a:moveTo>
                        <a:pt x="25684" y="108"/>
                      </a:moveTo>
                      <a:lnTo>
                        <a:pt x="25684" y="349"/>
                      </a:lnTo>
                      <a:lnTo>
                        <a:pt x="108" y="349"/>
                      </a:lnTo>
                      <a:lnTo>
                        <a:pt x="108" y="108"/>
                      </a:lnTo>
                      <a:close/>
                      <a:moveTo>
                        <a:pt x="54" y="1"/>
                      </a:moveTo>
                      <a:cubicBezTo>
                        <a:pt x="18" y="1"/>
                        <a:pt x="1" y="18"/>
                        <a:pt x="1" y="54"/>
                      </a:cubicBezTo>
                      <a:lnTo>
                        <a:pt x="1" y="411"/>
                      </a:lnTo>
                      <a:cubicBezTo>
                        <a:pt x="1" y="438"/>
                        <a:pt x="18" y="456"/>
                        <a:pt x="54" y="465"/>
                      </a:cubicBezTo>
                      <a:lnTo>
                        <a:pt x="25738" y="465"/>
                      </a:lnTo>
                      <a:cubicBezTo>
                        <a:pt x="25765" y="465"/>
                        <a:pt x="25791" y="438"/>
                        <a:pt x="25791" y="411"/>
                      </a:cubicBezTo>
                      <a:lnTo>
                        <a:pt x="25791" y="54"/>
                      </a:lnTo>
                      <a:cubicBezTo>
                        <a:pt x="25791" y="18"/>
                        <a:pt x="25765" y="1"/>
                        <a:pt x="257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34"/>
                <p:cNvSpPr/>
                <p:nvPr/>
              </p:nvSpPr>
              <p:spPr>
                <a:xfrm>
                  <a:off x="3418131" y="1176773"/>
                  <a:ext cx="294051" cy="33674"/>
                </a:xfrm>
                <a:custGeom>
                  <a:rect b="b" l="l" r="r" t="t"/>
                  <a:pathLst>
                    <a:path extrusionOk="0" h="1035" w="9038">
                      <a:moveTo>
                        <a:pt x="1" y="0"/>
                      </a:moveTo>
                      <a:lnTo>
                        <a:pt x="1" y="1035"/>
                      </a:lnTo>
                      <a:lnTo>
                        <a:pt x="9038" y="1035"/>
                      </a:lnTo>
                      <a:lnTo>
                        <a:pt x="903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34"/>
                <p:cNvSpPr/>
                <p:nvPr/>
              </p:nvSpPr>
              <p:spPr>
                <a:xfrm>
                  <a:off x="3416407" y="1175016"/>
                  <a:ext cx="297533" cy="37188"/>
                </a:xfrm>
                <a:custGeom>
                  <a:rect b="b" l="l" r="r" t="t"/>
                  <a:pathLst>
                    <a:path extrusionOk="0" h="1143" w="9145">
                      <a:moveTo>
                        <a:pt x="9037" y="108"/>
                      </a:moveTo>
                      <a:lnTo>
                        <a:pt x="9037" y="1035"/>
                      </a:lnTo>
                      <a:lnTo>
                        <a:pt x="107" y="1035"/>
                      </a:lnTo>
                      <a:lnTo>
                        <a:pt x="107" y="108"/>
                      </a:lnTo>
                      <a:close/>
                      <a:moveTo>
                        <a:pt x="54" y="1"/>
                      </a:moveTo>
                      <a:cubicBezTo>
                        <a:pt x="27" y="1"/>
                        <a:pt x="0" y="18"/>
                        <a:pt x="0" y="54"/>
                      </a:cubicBezTo>
                      <a:lnTo>
                        <a:pt x="0" y="1089"/>
                      </a:lnTo>
                      <a:cubicBezTo>
                        <a:pt x="0" y="1116"/>
                        <a:pt x="27" y="1143"/>
                        <a:pt x="54" y="1143"/>
                      </a:cubicBezTo>
                      <a:lnTo>
                        <a:pt x="9091" y="1143"/>
                      </a:lnTo>
                      <a:cubicBezTo>
                        <a:pt x="9118" y="1143"/>
                        <a:pt x="9144" y="1116"/>
                        <a:pt x="9144" y="1089"/>
                      </a:cubicBezTo>
                      <a:lnTo>
                        <a:pt x="9144" y="54"/>
                      </a:lnTo>
                      <a:cubicBezTo>
                        <a:pt x="9144" y="18"/>
                        <a:pt x="9118" y="1"/>
                        <a:pt x="909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34"/>
                <p:cNvSpPr/>
                <p:nvPr/>
              </p:nvSpPr>
              <p:spPr>
                <a:xfrm>
                  <a:off x="2866077" y="1165451"/>
                  <a:ext cx="856549" cy="12786"/>
                </a:xfrm>
                <a:custGeom>
                  <a:rect b="b" l="l" r="r" t="t"/>
                  <a:pathLst>
                    <a:path extrusionOk="0" h="393" w="26327">
                      <a:moveTo>
                        <a:pt x="1" y="0"/>
                      </a:moveTo>
                      <a:lnTo>
                        <a:pt x="1" y="393"/>
                      </a:lnTo>
                      <a:lnTo>
                        <a:pt x="26327" y="393"/>
                      </a:lnTo>
                      <a:lnTo>
                        <a:pt x="263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34"/>
                <p:cNvSpPr/>
                <p:nvPr/>
              </p:nvSpPr>
              <p:spPr>
                <a:xfrm>
                  <a:off x="2864353" y="1163694"/>
                  <a:ext cx="860030" cy="16300"/>
                </a:xfrm>
                <a:custGeom>
                  <a:rect b="b" l="l" r="r" t="t"/>
                  <a:pathLst>
                    <a:path extrusionOk="0" h="501" w="26434">
                      <a:moveTo>
                        <a:pt x="26326" y="108"/>
                      </a:moveTo>
                      <a:lnTo>
                        <a:pt x="26326" y="393"/>
                      </a:lnTo>
                      <a:lnTo>
                        <a:pt x="108" y="393"/>
                      </a:lnTo>
                      <a:lnTo>
                        <a:pt x="108" y="108"/>
                      </a:lnTo>
                      <a:close/>
                      <a:moveTo>
                        <a:pt x="54" y="1"/>
                      </a:moveTo>
                      <a:cubicBezTo>
                        <a:pt x="18" y="1"/>
                        <a:pt x="0" y="27"/>
                        <a:pt x="0" y="54"/>
                      </a:cubicBezTo>
                      <a:lnTo>
                        <a:pt x="0" y="447"/>
                      </a:lnTo>
                      <a:cubicBezTo>
                        <a:pt x="0" y="482"/>
                        <a:pt x="18" y="500"/>
                        <a:pt x="54" y="500"/>
                      </a:cubicBezTo>
                      <a:lnTo>
                        <a:pt x="26380" y="500"/>
                      </a:lnTo>
                      <a:cubicBezTo>
                        <a:pt x="26407" y="500"/>
                        <a:pt x="26434" y="482"/>
                        <a:pt x="26434" y="447"/>
                      </a:cubicBezTo>
                      <a:lnTo>
                        <a:pt x="26434" y="54"/>
                      </a:lnTo>
                      <a:cubicBezTo>
                        <a:pt x="26434" y="27"/>
                        <a:pt x="26407" y="1"/>
                        <a:pt x="263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34"/>
                <p:cNvSpPr/>
                <p:nvPr/>
              </p:nvSpPr>
              <p:spPr>
                <a:xfrm>
                  <a:off x="3430624" y="1165451"/>
                  <a:ext cx="292002" cy="12786"/>
                </a:xfrm>
                <a:custGeom>
                  <a:rect b="b" l="l" r="r" t="t"/>
                  <a:pathLst>
                    <a:path extrusionOk="0" h="393" w="8975">
                      <a:moveTo>
                        <a:pt x="0" y="0"/>
                      </a:moveTo>
                      <a:lnTo>
                        <a:pt x="0" y="393"/>
                      </a:lnTo>
                      <a:lnTo>
                        <a:pt x="8975" y="393"/>
                      </a:lnTo>
                      <a:lnTo>
                        <a:pt x="897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34"/>
                <p:cNvSpPr/>
                <p:nvPr/>
              </p:nvSpPr>
              <p:spPr>
                <a:xfrm>
                  <a:off x="3428575" y="1163694"/>
                  <a:ext cx="295808" cy="16300"/>
                </a:xfrm>
                <a:custGeom>
                  <a:rect b="b" l="l" r="r" t="t"/>
                  <a:pathLst>
                    <a:path extrusionOk="0" h="501" w="9092">
                      <a:moveTo>
                        <a:pt x="8984" y="108"/>
                      </a:moveTo>
                      <a:lnTo>
                        <a:pt x="8984" y="393"/>
                      </a:lnTo>
                      <a:lnTo>
                        <a:pt x="117" y="393"/>
                      </a:lnTo>
                      <a:lnTo>
                        <a:pt x="117" y="108"/>
                      </a:lnTo>
                      <a:close/>
                      <a:moveTo>
                        <a:pt x="63" y="1"/>
                      </a:moveTo>
                      <a:cubicBezTo>
                        <a:pt x="28" y="1"/>
                        <a:pt x="1" y="27"/>
                        <a:pt x="1" y="54"/>
                      </a:cubicBezTo>
                      <a:lnTo>
                        <a:pt x="1" y="447"/>
                      </a:lnTo>
                      <a:cubicBezTo>
                        <a:pt x="1" y="482"/>
                        <a:pt x="28" y="500"/>
                        <a:pt x="63" y="500"/>
                      </a:cubicBezTo>
                      <a:lnTo>
                        <a:pt x="9038" y="500"/>
                      </a:lnTo>
                      <a:cubicBezTo>
                        <a:pt x="9065" y="500"/>
                        <a:pt x="9092" y="482"/>
                        <a:pt x="9092" y="447"/>
                      </a:cubicBezTo>
                      <a:lnTo>
                        <a:pt x="9092" y="54"/>
                      </a:lnTo>
                      <a:cubicBezTo>
                        <a:pt x="9092" y="27"/>
                        <a:pt x="9065" y="1"/>
                        <a:pt x="9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34"/>
                <p:cNvSpPr/>
                <p:nvPr/>
              </p:nvSpPr>
              <p:spPr>
                <a:xfrm>
                  <a:off x="3525822" y="1102756"/>
                  <a:ext cx="42686" cy="63020"/>
                </a:xfrm>
                <a:custGeom>
                  <a:rect b="b" l="l" r="r" t="t"/>
                  <a:pathLst>
                    <a:path extrusionOk="0" h="1937" w="1312">
                      <a:moveTo>
                        <a:pt x="1" y="0"/>
                      </a:moveTo>
                      <a:lnTo>
                        <a:pt x="1" y="1936"/>
                      </a:lnTo>
                      <a:lnTo>
                        <a:pt x="1312" y="1936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34"/>
                <p:cNvSpPr/>
                <p:nvPr/>
              </p:nvSpPr>
              <p:spPr>
                <a:xfrm>
                  <a:off x="3524065" y="1100999"/>
                  <a:ext cx="45907" cy="66209"/>
                </a:xfrm>
                <a:custGeom>
                  <a:rect b="b" l="l" r="r" t="t"/>
                  <a:pathLst>
                    <a:path extrusionOk="0" h="2035" w="1411">
                      <a:moveTo>
                        <a:pt x="1303" y="108"/>
                      </a:moveTo>
                      <a:lnTo>
                        <a:pt x="1303" y="1928"/>
                      </a:lnTo>
                      <a:lnTo>
                        <a:pt x="108" y="1928"/>
                      </a:lnTo>
                      <a:lnTo>
                        <a:pt x="108" y="108"/>
                      </a:lnTo>
                      <a:close/>
                      <a:moveTo>
                        <a:pt x="55" y="1"/>
                      </a:moveTo>
                      <a:cubicBezTo>
                        <a:pt x="28" y="1"/>
                        <a:pt x="1" y="28"/>
                        <a:pt x="1" y="54"/>
                      </a:cubicBezTo>
                      <a:lnTo>
                        <a:pt x="1" y="1981"/>
                      </a:lnTo>
                      <a:cubicBezTo>
                        <a:pt x="1" y="2017"/>
                        <a:pt x="28" y="2035"/>
                        <a:pt x="55" y="2035"/>
                      </a:cubicBezTo>
                      <a:lnTo>
                        <a:pt x="1357" y="2035"/>
                      </a:lnTo>
                      <a:cubicBezTo>
                        <a:pt x="1393" y="2035"/>
                        <a:pt x="1411" y="2017"/>
                        <a:pt x="1411" y="1981"/>
                      </a:cubicBezTo>
                      <a:lnTo>
                        <a:pt x="1411" y="54"/>
                      </a:lnTo>
                      <a:cubicBezTo>
                        <a:pt x="1411" y="28"/>
                        <a:pt x="1393" y="1"/>
                        <a:pt x="13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34"/>
                <p:cNvSpPr/>
                <p:nvPr/>
              </p:nvSpPr>
              <p:spPr>
                <a:xfrm>
                  <a:off x="3557153" y="1114371"/>
                  <a:ext cx="22970" cy="42686"/>
                </a:xfrm>
                <a:custGeom>
                  <a:rect b="b" l="l" r="r" t="t"/>
                  <a:pathLst>
                    <a:path extrusionOk="0" h="1312" w="706">
                      <a:moveTo>
                        <a:pt x="108" y="0"/>
                      </a:moveTo>
                      <a:cubicBezTo>
                        <a:pt x="55" y="0"/>
                        <a:pt x="1" y="54"/>
                        <a:pt x="1" y="116"/>
                      </a:cubicBezTo>
                      <a:cubicBezTo>
                        <a:pt x="1" y="170"/>
                        <a:pt x="55" y="223"/>
                        <a:pt x="108" y="223"/>
                      </a:cubicBezTo>
                      <a:lnTo>
                        <a:pt x="286" y="223"/>
                      </a:lnTo>
                      <a:cubicBezTo>
                        <a:pt x="402" y="223"/>
                        <a:pt x="492" y="312"/>
                        <a:pt x="492" y="419"/>
                      </a:cubicBezTo>
                      <a:lnTo>
                        <a:pt x="492" y="892"/>
                      </a:lnTo>
                      <a:cubicBezTo>
                        <a:pt x="492" y="1008"/>
                        <a:pt x="402" y="1097"/>
                        <a:pt x="286" y="1097"/>
                      </a:cubicBezTo>
                      <a:lnTo>
                        <a:pt x="153" y="1097"/>
                      </a:lnTo>
                      <a:cubicBezTo>
                        <a:pt x="90" y="1097"/>
                        <a:pt x="37" y="1142"/>
                        <a:pt x="37" y="1204"/>
                      </a:cubicBezTo>
                      <a:cubicBezTo>
                        <a:pt x="37" y="1267"/>
                        <a:pt x="90" y="1312"/>
                        <a:pt x="153" y="1312"/>
                      </a:cubicBezTo>
                      <a:lnTo>
                        <a:pt x="286" y="1312"/>
                      </a:lnTo>
                      <a:cubicBezTo>
                        <a:pt x="518" y="1312"/>
                        <a:pt x="706" y="1124"/>
                        <a:pt x="706" y="892"/>
                      </a:cubicBezTo>
                      <a:lnTo>
                        <a:pt x="706" y="419"/>
                      </a:lnTo>
                      <a:cubicBezTo>
                        <a:pt x="706" y="187"/>
                        <a:pt x="518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34"/>
                <p:cNvSpPr/>
                <p:nvPr/>
              </p:nvSpPr>
              <p:spPr>
                <a:xfrm>
                  <a:off x="3555429" y="1112614"/>
                  <a:ext cx="26451" cy="46200"/>
                </a:xfrm>
                <a:custGeom>
                  <a:rect b="b" l="l" r="r" t="t"/>
                  <a:pathLst>
                    <a:path extrusionOk="0" h="1420" w="813">
                      <a:moveTo>
                        <a:pt x="339" y="117"/>
                      </a:moveTo>
                      <a:cubicBezTo>
                        <a:pt x="545" y="117"/>
                        <a:pt x="705" y="277"/>
                        <a:pt x="705" y="473"/>
                      </a:cubicBezTo>
                      <a:lnTo>
                        <a:pt x="705" y="946"/>
                      </a:lnTo>
                      <a:cubicBezTo>
                        <a:pt x="705" y="1151"/>
                        <a:pt x="545" y="1312"/>
                        <a:pt x="339" y="1312"/>
                      </a:cubicBezTo>
                      <a:lnTo>
                        <a:pt x="206" y="1312"/>
                      </a:lnTo>
                      <a:cubicBezTo>
                        <a:pt x="170" y="1312"/>
                        <a:pt x="143" y="1285"/>
                        <a:pt x="143" y="1258"/>
                      </a:cubicBezTo>
                      <a:cubicBezTo>
                        <a:pt x="152" y="1232"/>
                        <a:pt x="170" y="1205"/>
                        <a:pt x="206" y="1205"/>
                      </a:cubicBezTo>
                      <a:lnTo>
                        <a:pt x="339" y="1205"/>
                      </a:lnTo>
                      <a:cubicBezTo>
                        <a:pt x="482" y="1205"/>
                        <a:pt x="598" y="1089"/>
                        <a:pt x="598" y="946"/>
                      </a:cubicBezTo>
                      <a:lnTo>
                        <a:pt x="598" y="473"/>
                      </a:lnTo>
                      <a:cubicBezTo>
                        <a:pt x="598" y="331"/>
                        <a:pt x="482" y="224"/>
                        <a:pt x="339" y="224"/>
                      </a:cubicBezTo>
                      <a:lnTo>
                        <a:pt x="161" y="224"/>
                      </a:lnTo>
                      <a:cubicBezTo>
                        <a:pt x="134" y="224"/>
                        <a:pt x="108" y="197"/>
                        <a:pt x="108" y="170"/>
                      </a:cubicBezTo>
                      <a:cubicBezTo>
                        <a:pt x="108" y="134"/>
                        <a:pt x="134" y="117"/>
                        <a:pt x="161" y="117"/>
                      </a:cubicBezTo>
                      <a:close/>
                      <a:moveTo>
                        <a:pt x="161" y="1"/>
                      </a:moveTo>
                      <a:cubicBezTo>
                        <a:pt x="72" y="1"/>
                        <a:pt x="0" y="81"/>
                        <a:pt x="0" y="170"/>
                      </a:cubicBezTo>
                      <a:cubicBezTo>
                        <a:pt x="0" y="259"/>
                        <a:pt x="72" y="331"/>
                        <a:pt x="161" y="331"/>
                      </a:cubicBezTo>
                      <a:lnTo>
                        <a:pt x="339" y="331"/>
                      </a:lnTo>
                      <a:cubicBezTo>
                        <a:pt x="420" y="331"/>
                        <a:pt x="491" y="393"/>
                        <a:pt x="491" y="473"/>
                      </a:cubicBezTo>
                      <a:lnTo>
                        <a:pt x="491" y="946"/>
                      </a:lnTo>
                      <a:cubicBezTo>
                        <a:pt x="491" y="1027"/>
                        <a:pt x="420" y="1098"/>
                        <a:pt x="339" y="1098"/>
                      </a:cubicBezTo>
                      <a:lnTo>
                        <a:pt x="206" y="1098"/>
                      </a:lnTo>
                      <a:cubicBezTo>
                        <a:pt x="116" y="1098"/>
                        <a:pt x="36" y="1169"/>
                        <a:pt x="36" y="1258"/>
                      </a:cubicBezTo>
                      <a:cubicBezTo>
                        <a:pt x="36" y="1348"/>
                        <a:pt x="116" y="1419"/>
                        <a:pt x="206" y="1419"/>
                      </a:cubicBezTo>
                      <a:lnTo>
                        <a:pt x="339" y="1419"/>
                      </a:lnTo>
                      <a:cubicBezTo>
                        <a:pt x="598" y="1419"/>
                        <a:pt x="812" y="1205"/>
                        <a:pt x="812" y="946"/>
                      </a:cubicBezTo>
                      <a:lnTo>
                        <a:pt x="812" y="473"/>
                      </a:lnTo>
                      <a:cubicBezTo>
                        <a:pt x="812" y="215"/>
                        <a:pt x="598" y="1"/>
                        <a:pt x="3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34"/>
              <p:cNvGrpSpPr/>
              <p:nvPr/>
            </p:nvGrpSpPr>
            <p:grpSpPr>
              <a:xfrm>
                <a:off x="3913867" y="788403"/>
                <a:ext cx="559635" cy="811293"/>
                <a:chOff x="3913867" y="788403"/>
                <a:chExt cx="559635" cy="811293"/>
              </a:xfrm>
            </p:grpSpPr>
            <p:sp>
              <p:nvSpPr>
                <p:cNvPr id="464" name="Google Shape;464;p34"/>
                <p:cNvSpPr/>
                <p:nvPr/>
              </p:nvSpPr>
              <p:spPr>
                <a:xfrm>
                  <a:off x="4075533" y="830959"/>
                  <a:ext cx="119338" cy="138013"/>
                </a:xfrm>
                <a:custGeom>
                  <a:rect b="b" l="l" r="r" t="t"/>
                  <a:pathLst>
                    <a:path extrusionOk="0" h="4242" w="3668">
                      <a:moveTo>
                        <a:pt x="2015" y="1"/>
                      </a:moveTo>
                      <a:cubicBezTo>
                        <a:pt x="959" y="1"/>
                        <a:pt x="358" y="539"/>
                        <a:pt x="358" y="539"/>
                      </a:cubicBezTo>
                      <a:lnTo>
                        <a:pt x="447" y="2377"/>
                      </a:lnTo>
                      <a:lnTo>
                        <a:pt x="1" y="3590"/>
                      </a:lnTo>
                      <a:lnTo>
                        <a:pt x="1687" y="4242"/>
                      </a:lnTo>
                      <a:lnTo>
                        <a:pt x="2008" y="3617"/>
                      </a:lnTo>
                      <a:cubicBezTo>
                        <a:pt x="2008" y="3617"/>
                        <a:pt x="2109" y="3620"/>
                        <a:pt x="2248" y="3620"/>
                      </a:cubicBezTo>
                      <a:cubicBezTo>
                        <a:pt x="2551" y="3620"/>
                        <a:pt x="3036" y="3607"/>
                        <a:pt x="3079" y="3528"/>
                      </a:cubicBezTo>
                      <a:cubicBezTo>
                        <a:pt x="3132" y="3412"/>
                        <a:pt x="3195" y="2458"/>
                        <a:pt x="3195" y="2458"/>
                      </a:cubicBezTo>
                      <a:lnTo>
                        <a:pt x="3596" y="2226"/>
                      </a:lnTo>
                      <a:cubicBezTo>
                        <a:pt x="3596" y="2226"/>
                        <a:pt x="3605" y="2217"/>
                        <a:pt x="3605" y="2217"/>
                      </a:cubicBezTo>
                      <a:cubicBezTo>
                        <a:pt x="3659" y="2181"/>
                        <a:pt x="3668" y="2119"/>
                        <a:pt x="3632" y="2065"/>
                      </a:cubicBezTo>
                      <a:lnTo>
                        <a:pt x="3373" y="1664"/>
                      </a:lnTo>
                      <a:cubicBezTo>
                        <a:pt x="3391" y="1539"/>
                        <a:pt x="3400" y="1405"/>
                        <a:pt x="3400" y="1280"/>
                      </a:cubicBezTo>
                      <a:cubicBezTo>
                        <a:pt x="3400" y="1102"/>
                        <a:pt x="3106" y="183"/>
                        <a:pt x="3106" y="183"/>
                      </a:cubicBezTo>
                      <a:cubicBezTo>
                        <a:pt x="2702" y="51"/>
                        <a:pt x="2337" y="1"/>
                        <a:pt x="2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34"/>
                <p:cNvSpPr/>
                <p:nvPr/>
              </p:nvSpPr>
              <p:spPr>
                <a:xfrm>
                  <a:off x="4073516" y="829234"/>
                  <a:ext cx="123112" cy="141495"/>
                </a:xfrm>
                <a:custGeom>
                  <a:rect b="b" l="l" r="r" t="t"/>
                  <a:pathLst>
                    <a:path extrusionOk="0" h="4349" w="3784">
                      <a:moveTo>
                        <a:pt x="2078" y="109"/>
                      </a:moveTo>
                      <a:cubicBezTo>
                        <a:pt x="2389" y="109"/>
                        <a:pt x="2739" y="156"/>
                        <a:pt x="3123" y="280"/>
                      </a:cubicBezTo>
                      <a:cubicBezTo>
                        <a:pt x="3212" y="548"/>
                        <a:pt x="3408" y="1199"/>
                        <a:pt x="3408" y="1333"/>
                      </a:cubicBezTo>
                      <a:cubicBezTo>
                        <a:pt x="3408" y="1458"/>
                        <a:pt x="3399" y="1583"/>
                        <a:pt x="3382" y="1708"/>
                      </a:cubicBezTo>
                      <a:cubicBezTo>
                        <a:pt x="3382" y="1717"/>
                        <a:pt x="3382" y="1734"/>
                        <a:pt x="3391" y="1743"/>
                      </a:cubicBezTo>
                      <a:lnTo>
                        <a:pt x="3649" y="2154"/>
                      </a:lnTo>
                      <a:cubicBezTo>
                        <a:pt x="3658" y="2163"/>
                        <a:pt x="3667" y="2180"/>
                        <a:pt x="3658" y="2198"/>
                      </a:cubicBezTo>
                      <a:cubicBezTo>
                        <a:pt x="3658" y="2207"/>
                        <a:pt x="3649" y="2225"/>
                        <a:pt x="3631" y="2234"/>
                      </a:cubicBezTo>
                      <a:lnTo>
                        <a:pt x="3230" y="2466"/>
                      </a:lnTo>
                      <a:cubicBezTo>
                        <a:pt x="3212" y="2475"/>
                        <a:pt x="3203" y="2493"/>
                        <a:pt x="3203" y="2511"/>
                      </a:cubicBezTo>
                      <a:cubicBezTo>
                        <a:pt x="3185" y="2876"/>
                        <a:pt x="3132" y="3474"/>
                        <a:pt x="3096" y="3554"/>
                      </a:cubicBezTo>
                      <a:cubicBezTo>
                        <a:pt x="3044" y="3599"/>
                        <a:pt x="2678" y="3619"/>
                        <a:pt x="2299" y="3619"/>
                      </a:cubicBezTo>
                      <a:cubicBezTo>
                        <a:pt x="2226" y="3619"/>
                        <a:pt x="2152" y="3618"/>
                        <a:pt x="2079" y="3617"/>
                      </a:cubicBezTo>
                      <a:cubicBezTo>
                        <a:pt x="2061" y="3617"/>
                        <a:pt x="2035" y="3626"/>
                        <a:pt x="2026" y="3643"/>
                      </a:cubicBezTo>
                      <a:lnTo>
                        <a:pt x="1722" y="4223"/>
                      </a:lnTo>
                      <a:lnTo>
                        <a:pt x="134" y="3608"/>
                      </a:lnTo>
                      <a:lnTo>
                        <a:pt x="563" y="2448"/>
                      </a:lnTo>
                      <a:cubicBezTo>
                        <a:pt x="563" y="2439"/>
                        <a:pt x="563" y="2430"/>
                        <a:pt x="563" y="2421"/>
                      </a:cubicBezTo>
                      <a:lnTo>
                        <a:pt x="473" y="610"/>
                      </a:lnTo>
                      <a:cubicBezTo>
                        <a:pt x="580" y="524"/>
                        <a:pt x="1160" y="109"/>
                        <a:pt x="2078" y="109"/>
                      </a:cubicBezTo>
                      <a:close/>
                      <a:moveTo>
                        <a:pt x="2080" y="0"/>
                      </a:moveTo>
                      <a:cubicBezTo>
                        <a:pt x="1012" y="0"/>
                        <a:pt x="382" y="541"/>
                        <a:pt x="375" y="548"/>
                      </a:cubicBezTo>
                      <a:cubicBezTo>
                        <a:pt x="366" y="557"/>
                        <a:pt x="357" y="575"/>
                        <a:pt x="357" y="592"/>
                      </a:cubicBezTo>
                      <a:lnTo>
                        <a:pt x="447" y="2412"/>
                      </a:lnTo>
                      <a:lnTo>
                        <a:pt x="9" y="3626"/>
                      </a:lnTo>
                      <a:cubicBezTo>
                        <a:pt x="1" y="3661"/>
                        <a:pt x="18" y="3688"/>
                        <a:pt x="45" y="3697"/>
                      </a:cubicBezTo>
                      <a:lnTo>
                        <a:pt x="1731" y="4348"/>
                      </a:lnTo>
                      <a:lnTo>
                        <a:pt x="1749" y="4348"/>
                      </a:lnTo>
                      <a:cubicBezTo>
                        <a:pt x="1767" y="4339"/>
                        <a:pt x="1785" y="4330"/>
                        <a:pt x="1794" y="4313"/>
                      </a:cubicBezTo>
                      <a:lnTo>
                        <a:pt x="2097" y="3724"/>
                      </a:lnTo>
                      <a:cubicBezTo>
                        <a:pt x="2177" y="3725"/>
                        <a:pt x="2260" y="3726"/>
                        <a:pt x="2343" y="3726"/>
                      </a:cubicBezTo>
                      <a:cubicBezTo>
                        <a:pt x="2744" y="3726"/>
                        <a:pt x="3132" y="3702"/>
                        <a:pt x="3176" y="3599"/>
                      </a:cubicBezTo>
                      <a:cubicBezTo>
                        <a:pt x="3239" y="3483"/>
                        <a:pt x="3283" y="2751"/>
                        <a:pt x="3301" y="2546"/>
                      </a:cubicBezTo>
                      <a:lnTo>
                        <a:pt x="3676" y="2323"/>
                      </a:lnTo>
                      <a:cubicBezTo>
                        <a:pt x="3685" y="2323"/>
                        <a:pt x="3685" y="2323"/>
                        <a:pt x="3685" y="2314"/>
                      </a:cubicBezTo>
                      <a:cubicBezTo>
                        <a:pt x="3765" y="2270"/>
                        <a:pt x="3783" y="2163"/>
                        <a:pt x="3730" y="2091"/>
                      </a:cubicBezTo>
                      <a:lnTo>
                        <a:pt x="3480" y="1699"/>
                      </a:lnTo>
                      <a:cubicBezTo>
                        <a:pt x="3498" y="1574"/>
                        <a:pt x="3507" y="1449"/>
                        <a:pt x="3507" y="1324"/>
                      </a:cubicBezTo>
                      <a:cubicBezTo>
                        <a:pt x="3507" y="1146"/>
                        <a:pt x="3239" y="307"/>
                        <a:pt x="3212" y="218"/>
                      </a:cubicBezTo>
                      <a:cubicBezTo>
                        <a:pt x="3203" y="200"/>
                        <a:pt x="3194" y="191"/>
                        <a:pt x="3176" y="182"/>
                      </a:cubicBezTo>
                      <a:cubicBezTo>
                        <a:pt x="2774" y="51"/>
                        <a:pt x="2407" y="0"/>
                        <a:pt x="20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34"/>
                <p:cNvSpPr/>
                <p:nvPr/>
              </p:nvSpPr>
              <p:spPr>
                <a:xfrm>
                  <a:off x="4135918" y="909368"/>
                  <a:ext cx="17439" cy="25638"/>
                </a:xfrm>
                <a:custGeom>
                  <a:rect b="b" l="l" r="r" t="t"/>
                  <a:pathLst>
                    <a:path extrusionOk="0" h="788" w="536">
                      <a:moveTo>
                        <a:pt x="58" y="1"/>
                      </a:moveTo>
                      <a:cubicBezTo>
                        <a:pt x="36" y="1"/>
                        <a:pt x="17" y="17"/>
                        <a:pt x="9" y="39"/>
                      </a:cubicBezTo>
                      <a:cubicBezTo>
                        <a:pt x="1" y="65"/>
                        <a:pt x="18" y="101"/>
                        <a:pt x="54" y="101"/>
                      </a:cubicBezTo>
                      <a:lnTo>
                        <a:pt x="241" y="155"/>
                      </a:lnTo>
                      <a:cubicBezTo>
                        <a:pt x="224" y="378"/>
                        <a:pt x="295" y="601"/>
                        <a:pt x="438" y="770"/>
                      </a:cubicBezTo>
                      <a:cubicBezTo>
                        <a:pt x="447" y="779"/>
                        <a:pt x="464" y="788"/>
                        <a:pt x="473" y="788"/>
                      </a:cubicBezTo>
                      <a:cubicBezTo>
                        <a:pt x="491" y="788"/>
                        <a:pt x="500" y="779"/>
                        <a:pt x="509" y="770"/>
                      </a:cubicBezTo>
                      <a:cubicBezTo>
                        <a:pt x="536" y="752"/>
                        <a:pt x="536" y="717"/>
                        <a:pt x="518" y="699"/>
                      </a:cubicBezTo>
                      <a:cubicBezTo>
                        <a:pt x="384" y="538"/>
                        <a:pt x="331" y="324"/>
                        <a:pt x="357" y="119"/>
                      </a:cubicBezTo>
                      <a:cubicBezTo>
                        <a:pt x="357" y="92"/>
                        <a:pt x="340" y="65"/>
                        <a:pt x="313" y="56"/>
                      </a:cubicBezTo>
                      <a:lnTo>
                        <a:pt x="81" y="3"/>
                      </a:lnTo>
                      <a:lnTo>
                        <a:pt x="72" y="3"/>
                      </a:lnTo>
                      <a:cubicBezTo>
                        <a:pt x="67" y="1"/>
                        <a:pt x="62" y="1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4"/>
                <p:cNvSpPr/>
                <p:nvPr/>
              </p:nvSpPr>
              <p:spPr>
                <a:xfrm>
                  <a:off x="4144638" y="875109"/>
                  <a:ext cx="58368" cy="17016"/>
                </a:xfrm>
                <a:custGeom>
                  <a:rect b="b" l="l" r="r" t="t"/>
                  <a:pathLst>
                    <a:path extrusionOk="0" h="523" w="1794">
                      <a:moveTo>
                        <a:pt x="1736" y="1"/>
                      </a:moveTo>
                      <a:cubicBezTo>
                        <a:pt x="1731" y="1"/>
                        <a:pt x="1727" y="2"/>
                        <a:pt x="1722" y="3"/>
                      </a:cubicBezTo>
                      <a:lnTo>
                        <a:pt x="54" y="414"/>
                      </a:lnTo>
                      <a:cubicBezTo>
                        <a:pt x="27" y="423"/>
                        <a:pt x="0" y="449"/>
                        <a:pt x="9" y="476"/>
                      </a:cubicBezTo>
                      <a:cubicBezTo>
                        <a:pt x="9" y="499"/>
                        <a:pt x="29" y="522"/>
                        <a:pt x="58" y="522"/>
                      </a:cubicBezTo>
                      <a:cubicBezTo>
                        <a:pt x="62" y="522"/>
                        <a:pt x="67" y="522"/>
                        <a:pt x="72" y="521"/>
                      </a:cubicBezTo>
                      <a:lnTo>
                        <a:pt x="80" y="521"/>
                      </a:lnTo>
                      <a:lnTo>
                        <a:pt x="1740" y="110"/>
                      </a:lnTo>
                      <a:lnTo>
                        <a:pt x="1749" y="110"/>
                      </a:lnTo>
                      <a:cubicBezTo>
                        <a:pt x="1775" y="101"/>
                        <a:pt x="1793" y="75"/>
                        <a:pt x="1784" y="48"/>
                      </a:cubicBezTo>
                      <a:cubicBezTo>
                        <a:pt x="1777" y="18"/>
                        <a:pt x="175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4"/>
                <p:cNvSpPr/>
                <p:nvPr/>
              </p:nvSpPr>
              <p:spPr>
                <a:xfrm>
                  <a:off x="4185274" y="874035"/>
                  <a:ext cx="17146" cy="19781"/>
                </a:xfrm>
                <a:custGeom>
                  <a:rect b="b" l="l" r="r" t="t"/>
                  <a:pathLst>
                    <a:path extrusionOk="0" h="608" w="527">
                      <a:moveTo>
                        <a:pt x="63" y="1"/>
                      </a:moveTo>
                      <a:cubicBezTo>
                        <a:pt x="27" y="1"/>
                        <a:pt x="0" y="27"/>
                        <a:pt x="0" y="54"/>
                      </a:cubicBezTo>
                      <a:cubicBezTo>
                        <a:pt x="0" y="81"/>
                        <a:pt x="27" y="108"/>
                        <a:pt x="54" y="108"/>
                      </a:cubicBezTo>
                      <a:lnTo>
                        <a:pt x="393" y="125"/>
                      </a:lnTo>
                      <a:cubicBezTo>
                        <a:pt x="419" y="215"/>
                        <a:pt x="402" y="313"/>
                        <a:pt x="366" y="393"/>
                      </a:cubicBezTo>
                      <a:cubicBezTo>
                        <a:pt x="312" y="456"/>
                        <a:pt x="241" y="491"/>
                        <a:pt x="170" y="500"/>
                      </a:cubicBezTo>
                      <a:lnTo>
                        <a:pt x="161" y="500"/>
                      </a:lnTo>
                      <a:cubicBezTo>
                        <a:pt x="134" y="500"/>
                        <a:pt x="116" y="527"/>
                        <a:pt x="116" y="563"/>
                      </a:cubicBezTo>
                      <a:cubicBezTo>
                        <a:pt x="125" y="589"/>
                        <a:pt x="143" y="607"/>
                        <a:pt x="170" y="607"/>
                      </a:cubicBezTo>
                      <a:lnTo>
                        <a:pt x="179" y="607"/>
                      </a:lnTo>
                      <a:cubicBezTo>
                        <a:pt x="286" y="598"/>
                        <a:pt x="393" y="545"/>
                        <a:pt x="455" y="447"/>
                      </a:cubicBezTo>
                      <a:cubicBezTo>
                        <a:pt x="518" y="331"/>
                        <a:pt x="526" y="188"/>
                        <a:pt x="491" y="54"/>
                      </a:cubicBezTo>
                      <a:cubicBezTo>
                        <a:pt x="482" y="36"/>
                        <a:pt x="464" y="18"/>
                        <a:pt x="437" y="18"/>
                      </a:cubicBezTo>
                      <a:lnTo>
                        <a:pt x="6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34"/>
                <p:cNvSpPr/>
                <p:nvPr/>
              </p:nvSpPr>
              <p:spPr>
                <a:xfrm>
                  <a:off x="4070328" y="790420"/>
                  <a:ext cx="124121" cy="126333"/>
                </a:xfrm>
                <a:custGeom>
                  <a:rect b="b" l="l" r="r" t="t"/>
                  <a:pathLst>
                    <a:path extrusionOk="0" h="3883" w="3815">
                      <a:moveTo>
                        <a:pt x="2334" y="1"/>
                      </a:moveTo>
                      <a:cubicBezTo>
                        <a:pt x="2292" y="1"/>
                        <a:pt x="2246" y="4"/>
                        <a:pt x="2195" y="10"/>
                      </a:cubicBezTo>
                      <a:cubicBezTo>
                        <a:pt x="1517" y="99"/>
                        <a:pt x="1187" y="483"/>
                        <a:pt x="1312" y="751"/>
                      </a:cubicBezTo>
                      <a:cubicBezTo>
                        <a:pt x="1312" y="751"/>
                        <a:pt x="1243" y="728"/>
                        <a:pt x="1139" y="728"/>
                      </a:cubicBezTo>
                      <a:cubicBezTo>
                        <a:pt x="923" y="728"/>
                        <a:pt x="554" y="826"/>
                        <a:pt x="330" y="1429"/>
                      </a:cubicBezTo>
                      <a:cubicBezTo>
                        <a:pt x="0" y="2321"/>
                        <a:pt x="598" y="3472"/>
                        <a:pt x="598" y="3623"/>
                      </a:cubicBezTo>
                      <a:cubicBezTo>
                        <a:pt x="598" y="3766"/>
                        <a:pt x="1098" y="3882"/>
                        <a:pt x="1490" y="3882"/>
                      </a:cubicBezTo>
                      <a:cubicBezTo>
                        <a:pt x="1503" y="3882"/>
                        <a:pt x="1516" y="3883"/>
                        <a:pt x="1529" y="3883"/>
                      </a:cubicBezTo>
                      <a:cubicBezTo>
                        <a:pt x="1722" y="3883"/>
                        <a:pt x="1920" y="3821"/>
                        <a:pt x="2079" y="3704"/>
                      </a:cubicBezTo>
                      <a:cubicBezTo>
                        <a:pt x="2079" y="3704"/>
                        <a:pt x="1927" y="3115"/>
                        <a:pt x="2052" y="2999"/>
                      </a:cubicBezTo>
                      <a:cubicBezTo>
                        <a:pt x="2073" y="2978"/>
                        <a:pt x="2101" y="2969"/>
                        <a:pt x="2131" y="2969"/>
                      </a:cubicBezTo>
                      <a:cubicBezTo>
                        <a:pt x="2266" y="2969"/>
                        <a:pt x="2463" y="3141"/>
                        <a:pt x="2463" y="3141"/>
                      </a:cubicBezTo>
                      <a:cubicBezTo>
                        <a:pt x="2552" y="3133"/>
                        <a:pt x="2650" y="3097"/>
                        <a:pt x="2730" y="3061"/>
                      </a:cubicBezTo>
                      <a:cubicBezTo>
                        <a:pt x="2819" y="2999"/>
                        <a:pt x="3266" y="2758"/>
                        <a:pt x="3114" y="2490"/>
                      </a:cubicBezTo>
                      <a:cubicBezTo>
                        <a:pt x="2962" y="2232"/>
                        <a:pt x="2668" y="1991"/>
                        <a:pt x="2909" y="1812"/>
                      </a:cubicBezTo>
                      <a:cubicBezTo>
                        <a:pt x="3141" y="1634"/>
                        <a:pt x="3765" y="1607"/>
                        <a:pt x="3792" y="1045"/>
                      </a:cubicBezTo>
                      <a:cubicBezTo>
                        <a:pt x="3815" y="568"/>
                        <a:pt x="3567" y="406"/>
                        <a:pt x="3274" y="406"/>
                      </a:cubicBezTo>
                      <a:cubicBezTo>
                        <a:pt x="3222" y="406"/>
                        <a:pt x="3168" y="411"/>
                        <a:pt x="3114" y="421"/>
                      </a:cubicBezTo>
                      <a:cubicBezTo>
                        <a:pt x="3095" y="424"/>
                        <a:pt x="3077" y="425"/>
                        <a:pt x="3061" y="425"/>
                      </a:cubicBezTo>
                      <a:cubicBezTo>
                        <a:pt x="2791" y="425"/>
                        <a:pt x="2836" y="1"/>
                        <a:pt x="2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34"/>
                <p:cNvSpPr/>
                <p:nvPr/>
              </p:nvSpPr>
              <p:spPr>
                <a:xfrm>
                  <a:off x="4070913" y="788403"/>
                  <a:ext cx="125130" cy="130107"/>
                </a:xfrm>
                <a:custGeom>
                  <a:rect b="b" l="l" r="r" t="t"/>
                  <a:pathLst>
                    <a:path extrusionOk="0" h="3999" w="3846">
                      <a:moveTo>
                        <a:pt x="2311" y="117"/>
                      </a:moveTo>
                      <a:cubicBezTo>
                        <a:pt x="2570" y="117"/>
                        <a:pt x="2663" y="241"/>
                        <a:pt x="2757" y="358"/>
                      </a:cubicBezTo>
                      <a:cubicBezTo>
                        <a:pt x="2826" y="450"/>
                        <a:pt x="2896" y="543"/>
                        <a:pt x="3035" y="543"/>
                      </a:cubicBezTo>
                      <a:cubicBezTo>
                        <a:pt x="3056" y="543"/>
                        <a:pt x="3080" y="541"/>
                        <a:pt x="3105" y="536"/>
                      </a:cubicBezTo>
                      <a:cubicBezTo>
                        <a:pt x="3146" y="527"/>
                        <a:pt x="3188" y="523"/>
                        <a:pt x="3230" y="523"/>
                      </a:cubicBezTo>
                      <a:cubicBezTo>
                        <a:pt x="3353" y="523"/>
                        <a:pt x="3478" y="561"/>
                        <a:pt x="3578" y="634"/>
                      </a:cubicBezTo>
                      <a:cubicBezTo>
                        <a:pt x="3685" y="723"/>
                        <a:pt x="3729" y="893"/>
                        <a:pt x="3720" y="1107"/>
                      </a:cubicBezTo>
                      <a:cubicBezTo>
                        <a:pt x="3702" y="1473"/>
                        <a:pt x="3399" y="1589"/>
                        <a:pt x="3140" y="1696"/>
                      </a:cubicBezTo>
                      <a:cubicBezTo>
                        <a:pt x="3033" y="1732"/>
                        <a:pt x="2944" y="1776"/>
                        <a:pt x="2855" y="1839"/>
                      </a:cubicBezTo>
                      <a:cubicBezTo>
                        <a:pt x="2632" y="1999"/>
                        <a:pt x="2784" y="2204"/>
                        <a:pt x="2917" y="2392"/>
                      </a:cubicBezTo>
                      <a:cubicBezTo>
                        <a:pt x="2962" y="2454"/>
                        <a:pt x="3016" y="2517"/>
                        <a:pt x="3051" y="2588"/>
                      </a:cubicBezTo>
                      <a:cubicBezTo>
                        <a:pt x="3149" y="2757"/>
                        <a:pt x="2909" y="2936"/>
                        <a:pt x="2712" y="3052"/>
                      </a:cubicBezTo>
                      <a:lnTo>
                        <a:pt x="2677" y="3079"/>
                      </a:lnTo>
                      <a:cubicBezTo>
                        <a:pt x="2614" y="3114"/>
                        <a:pt x="2543" y="3141"/>
                        <a:pt x="2462" y="3150"/>
                      </a:cubicBezTo>
                      <a:cubicBezTo>
                        <a:pt x="2401" y="3103"/>
                        <a:pt x="2232" y="2983"/>
                        <a:pt x="2104" y="2983"/>
                      </a:cubicBezTo>
                      <a:cubicBezTo>
                        <a:pt x="2063" y="2983"/>
                        <a:pt x="2026" y="2995"/>
                        <a:pt x="1999" y="3025"/>
                      </a:cubicBezTo>
                      <a:cubicBezTo>
                        <a:pt x="1874" y="3150"/>
                        <a:pt x="1963" y="3578"/>
                        <a:pt x="1999" y="3748"/>
                      </a:cubicBezTo>
                      <a:cubicBezTo>
                        <a:pt x="1847" y="3855"/>
                        <a:pt x="1660" y="3899"/>
                        <a:pt x="1472" y="3899"/>
                      </a:cubicBezTo>
                      <a:cubicBezTo>
                        <a:pt x="1044" y="3899"/>
                        <a:pt x="634" y="3757"/>
                        <a:pt x="634" y="3685"/>
                      </a:cubicBezTo>
                      <a:cubicBezTo>
                        <a:pt x="625" y="3596"/>
                        <a:pt x="598" y="3507"/>
                        <a:pt x="562" y="3427"/>
                      </a:cubicBezTo>
                      <a:cubicBezTo>
                        <a:pt x="420" y="3025"/>
                        <a:pt x="125" y="2178"/>
                        <a:pt x="366" y="1508"/>
                      </a:cubicBezTo>
                      <a:cubicBezTo>
                        <a:pt x="571" y="929"/>
                        <a:pt x="919" y="839"/>
                        <a:pt x="1124" y="839"/>
                      </a:cubicBezTo>
                      <a:cubicBezTo>
                        <a:pt x="1169" y="839"/>
                        <a:pt x="1222" y="848"/>
                        <a:pt x="1276" y="866"/>
                      </a:cubicBezTo>
                      <a:cubicBezTo>
                        <a:pt x="1294" y="866"/>
                        <a:pt x="1312" y="866"/>
                        <a:pt x="1329" y="848"/>
                      </a:cubicBezTo>
                      <a:cubicBezTo>
                        <a:pt x="1338" y="830"/>
                        <a:pt x="1347" y="813"/>
                        <a:pt x="1338" y="786"/>
                      </a:cubicBezTo>
                      <a:cubicBezTo>
                        <a:pt x="1303" y="706"/>
                        <a:pt x="1312" y="616"/>
                        <a:pt x="1365" y="545"/>
                      </a:cubicBezTo>
                      <a:cubicBezTo>
                        <a:pt x="1454" y="384"/>
                        <a:pt x="1722" y="188"/>
                        <a:pt x="2186" y="126"/>
                      </a:cubicBezTo>
                      <a:cubicBezTo>
                        <a:pt x="2231" y="120"/>
                        <a:pt x="2273" y="117"/>
                        <a:pt x="2311" y="117"/>
                      </a:cubicBezTo>
                      <a:close/>
                      <a:moveTo>
                        <a:pt x="2310" y="0"/>
                      </a:moveTo>
                      <a:cubicBezTo>
                        <a:pt x="2266" y="0"/>
                        <a:pt x="2219" y="3"/>
                        <a:pt x="2168" y="10"/>
                      </a:cubicBezTo>
                      <a:cubicBezTo>
                        <a:pt x="1740" y="72"/>
                        <a:pt x="1410" y="251"/>
                        <a:pt x="1267" y="492"/>
                      </a:cubicBezTo>
                      <a:cubicBezTo>
                        <a:pt x="1222" y="563"/>
                        <a:pt x="1205" y="652"/>
                        <a:pt x="1214" y="741"/>
                      </a:cubicBezTo>
                      <a:cubicBezTo>
                        <a:pt x="1187" y="738"/>
                        <a:pt x="1154" y="735"/>
                        <a:pt x="1118" y="735"/>
                      </a:cubicBezTo>
                      <a:cubicBezTo>
                        <a:pt x="887" y="735"/>
                        <a:pt x="490" y="841"/>
                        <a:pt x="259" y="1473"/>
                      </a:cubicBezTo>
                      <a:cubicBezTo>
                        <a:pt x="0" y="2178"/>
                        <a:pt x="312" y="3043"/>
                        <a:pt x="455" y="3462"/>
                      </a:cubicBezTo>
                      <a:cubicBezTo>
                        <a:pt x="482" y="3534"/>
                        <a:pt x="509" y="3605"/>
                        <a:pt x="527" y="3676"/>
                      </a:cubicBezTo>
                      <a:cubicBezTo>
                        <a:pt x="527" y="3908"/>
                        <a:pt x="1142" y="3997"/>
                        <a:pt x="1472" y="3997"/>
                      </a:cubicBezTo>
                      <a:cubicBezTo>
                        <a:pt x="1486" y="3998"/>
                        <a:pt x="1500" y="3998"/>
                        <a:pt x="1514" y="3998"/>
                      </a:cubicBezTo>
                      <a:cubicBezTo>
                        <a:pt x="1722" y="3998"/>
                        <a:pt x="1921" y="3936"/>
                        <a:pt x="2097" y="3810"/>
                      </a:cubicBezTo>
                      <a:cubicBezTo>
                        <a:pt x="2115" y="3792"/>
                        <a:pt x="2115" y="3774"/>
                        <a:pt x="2115" y="3757"/>
                      </a:cubicBezTo>
                      <a:cubicBezTo>
                        <a:pt x="2043" y="3480"/>
                        <a:pt x="2016" y="3150"/>
                        <a:pt x="2070" y="3096"/>
                      </a:cubicBezTo>
                      <a:cubicBezTo>
                        <a:pt x="2080" y="3087"/>
                        <a:pt x="2094" y="3082"/>
                        <a:pt x="2111" y="3082"/>
                      </a:cubicBezTo>
                      <a:cubicBezTo>
                        <a:pt x="2187" y="3082"/>
                        <a:pt x="2322" y="3168"/>
                        <a:pt x="2409" y="3248"/>
                      </a:cubicBezTo>
                      <a:cubicBezTo>
                        <a:pt x="2418" y="3257"/>
                        <a:pt x="2436" y="3257"/>
                        <a:pt x="2454" y="3257"/>
                      </a:cubicBezTo>
                      <a:cubicBezTo>
                        <a:pt x="2552" y="3239"/>
                        <a:pt x="2650" y="3212"/>
                        <a:pt x="2739" y="3159"/>
                      </a:cubicBezTo>
                      <a:lnTo>
                        <a:pt x="2775" y="3141"/>
                      </a:lnTo>
                      <a:cubicBezTo>
                        <a:pt x="2917" y="3052"/>
                        <a:pt x="3301" y="2811"/>
                        <a:pt x="3140" y="2525"/>
                      </a:cubicBezTo>
                      <a:cubicBezTo>
                        <a:pt x="3105" y="2454"/>
                        <a:pt x="3060" y="2392"/>
                        <a:pt x="3007" y="2320"/>
                      </a:cubicBezTo>
                      <a:cubicBezTo>
                        <a:pt x="2855" y="2106"/>
                        <a:pt x="2801" y="2008"/>
                        <a:pt x="2917" y="1919"/>
                      </a:cubicBezTo>
                      <a:cubicBezTo>
                        <a:pt x="2998" y="1865"/>
                        <a:pt x="3087" y="1821"/>
                        <a:pt x="3176" y="1794"/>
                      </a:cubicBezTo>
                      <a:cubicBezTo>
                        <a:pt x="3462" y="1678"/>
                        <a:pt x="3810" y="1544"/>
                        <a:pt x="3827" y="1107"/>
                      </a:cubicBezTo>
                      <a:cubicBezTo>
                        <a:pt x="3845" y="848"/>
                        <a:pt x="3783" y="661"/>
                        <a:pt x="3649" y="545"/>
                      </a:cubicBezTo>
                      <a:cubicBezTo>
                        <a:pt x="3532" y="454"/>
                        <a:pt x="3392" y="411"/>
                        <a:pt x="3249" y="411"/>
                      </a:cubicBezTo>
                      <a:cubicBezTo>
                        <a:pt x="3195" y="411"/>
                        <a:pt x="3141" y="417"/>
                        <a:pt x="3087" y="429"/>
                      </a:cubicBezTo>
                      <a:cubicBezTo>
                        <a:pt x="3072" y="431"/>
                        <a:pt x="3059" y="432"/>
                        <a:pt x="3046" y="432"/>
                      </a:cubicBezTo>
                      <a:cubicBezTo>
                        <a:pt x="2959" y="432"/>
                        <a:pt x="2916" y="380"/>
                        <a:pt x="2846" y="286"/>
                      </a:cubicBezTo>
                      <a:cubicBezTo>
                        <a:pt x="2752" y="161"/>
                        <a:pt x="2630" y="0"/>
                        <a:pt x="23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4"/>
                <p:cNvSpPr/>
                <p:nvPr/>
              </p:nvSpPr>
              <p:spPr>
                <a:xfrm>
                  <a:off x="4112135" y="879371"/>
                  <a:ext cx="5238" cy="10964"/>
                </a:xfrm>
                <a:custGeom>
                  <a:rect b="b" l="l" r="r" t="t"/>
                  <a:pathLst>
                    <a:path extrusionOk="0" h="337" w="161">
                      <a:moveTo>
                        <a:pt x="128" y="0"/>
                      </a:moveTo>
                      <a:cubicBezTo>
                        <a:pt x="121" y="0"/>
                        <a:pt x="112" y="5"/>
                        <a:pt x="107" y="15"/>
                      </a:cubicBezTo>
                      <a:cubicBezTo>
                        <a:pt x="62" y="104"/>
                        <a:pt x="27" y="202"/>
                        <a:pt x="0" y="300"/>
                      </a:cubicBezTo>
                      <a:cubicBezTo>
                        <a:pt x="0" y="318"/>
                        <a:pt x="9" y="336"/>
                        <a:pt x="27" y="336"/>
                      </a:cubicBezTo>
                      <a:cubicBezTo>
                        <a:pt x="36" y="336"/>
                        <a:pt x="45" y="327"/>
                        <a:pt x="54" y="318"/>
                      </a:cubicBezTo>
                      <a:cubicBezTo>
                        <a:pt x="71" y="220"/>
                        <a:pt x="107" y="122"/>
                        <a:pt x="161" y="42"/>
                      </a:cubicBezTo>
                      <a:cubicBezTo>
                        <a:pt x="161" y="42"/>
                        <a:pt x="161" y="42"/>
                        <a:pt x="161" y="33"/>
                      </a:cubicBezTo>
                      <a:cubicBezTo>
                        <a:pt x="161" y="24"/>
                        <a:pt x="161" y="6"/>
                        <a:pt x="143" y="6"/>
                      </a:cubicBezTo>
                      <a:cubicBezTo>
                        <a:pt x="139" y="2"/>
                        <a:pt x="134" y="0"/>
                        <a:pt x="1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34"/>
                <p:cNvSpPr/>
                <p:nvPr/>
              </p:nvSpPr>
              <p:spPr>
                <a:xfrm>
                  <a:off x="4118512" y="845079"/>
                  <a:ext cx="48217" cy="30453"/>
                </a:xfrm>
                <a:custGeom>
                  <a:rect b="b" l="l" r="r" t="t"/>
                  <a:pathLst>
                    <a:path extrusionOk="0" h="936" w="1482">
                      <a:moveTo>
                        <a:pt x="1446" y="1"/>
                      </a:moveTo>
                      <a:cubicBezTo>
                        <a:pt x="1439" y="1"/>
                        <a:pt x="1432" y="3"/>
                        <a:pt x="1428" y="7"/>
                      </a:cubicBezTo>
                      <a:cubicBezTo>
                        <a:pt x="1428" y="7"/>
                        <a:pt x="1222" y="186"/>
                        <a:pt x="589" y="436"/>
                      </a:cubicBezTo>
                      <a:cubicBezTo>
                        <a:pt x="357" y="534"/>
                        <a:pt x="152" y="685"/>
                        <a:pt x="9" y="891"/>
                      </a:cubicBezTo>
                      <a:cubicBezTo>
                        <a:pt x="9" y="899"/>
                        <a:pt x="9" y="899"/>
                        <a:pt x="9" y="899"/>
                      </a:cubicBezTo>
                      <a:cubicBezTo>
                        <a:pt x="0" y="908"/>
                        <a:pt x="9" y="926"/>
                        <a:pt x="18" y="935"/>
                      </a:cubicBezTo>
                      <a:lnTo>
                        <a:pt x="36" y="935"/>
                      </a:lnTo>
                      <a:cubicBezTo>
                        <a:pt x="45" y="935"/>
                        <a:pt x="54" y="935"/>
                        <a:pt x="54" y="926"/>
                      </a:cubicBezTo>
                      <a:cubicBezTo>
                        <a:pt x="188" y="730"/>
                        <a:pt x="384" y="578"/>
                        <a:pt x="607" y="489"/>
                      </a:cubicBezTo>
                      <a:cubicBezTo>
                        <a:pt x="1249" y="230"/>
                        <a:pt x="1463" y="52"/>
                        <a:pt x="1472" y="43"/>
                      </a:cubicBezTo>
                      <a:cubicBezTo>
                        <a:pt x="1481" y="34"/>
                        <a:pt x="1481" y="16"/>
                        <a:pt x="1472" y="7"/>
                      </a:cubicBezTo>
                      <a:lnTo>
                        <a:pt x="1463" y="7"/>
                      </a:lnTo>
                      <a:cubicBezTo>
                        <a:pt x="1459" y="3"/>
                        <a:pt x="1452" y="1"/>
                        <a:pt x="14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34"/>
                <p:cNvSpPr/>
                <p:nvPr/>
              </p:nvSpPr>
              <p:spPr>
                <a:xfrm>
                  <a:off x="4127784" y="860858"/>
                  <a:ext cx="37188" cy="21050"/>
                </a:xfrm>
                <a:custGeom>
                  <a:rect b="b" l="l" r="r" t="t"/>
                  <a:pathLst>
                    <a:path extrusionOk="0" h="647" w="1143">
                      <a:moveTo>
                        <a:pt x="1112" y="0"/>
                      </a:moveTo>
                      <a:cubicBezTo>
                        <a:pt x="1108" y="0"/>
                        <a:pt x="1103" y="1"/>
                        <a:pt x="1098" y="4"/>
                      </a:cubicBezTo>
                      <a:cubicBezTo>
                        <a:pt x="1089" y="13"/>
                        <a:pt x="349" y="495"/>
                        <a:pt x="19" y="593"/>
                      </a:cubicBezTo>
                      <a:cubicBezTo>
                        <a:pt x="10" y="602"/>
                        <a:pt x="1" y="611"/>
                        <a:pt x="1" y="620"/>
                      </a:cubicBezTo>
                      <a:cubicBezTo>
                        <a:pt x="1" y="637"/>
                        <a:pt x="19" y="646"/>
                        <a:pt x="28" y="646"/>
                      </a:cubicBezTo>
                      <a:lnTo>
                        <a:pt x="36" y="646"/>
                      </a:lnTo>
                      <a:cubicBezTo>
                        <a:pt x="375" y="548"/>
                        <a:pt x="1098" y="75"/>
                        <a:pt x="1125" y="49"/>
                      </a:cubicBezTo>
                      <a:lnTo>
                        <a:pt x="1134" y="49"/>
                      </a:lnTo>
                      <a:cubicBezTo>
                        <a:pt x="1143" y="40"/>
                        <a:pt x="1143" y="31"/>
                        <a:pt x="1134" y="13"/>
                      </a:cubicBezTo>
                      <a:cubicBezTo>
                        <a:pt x="1127" y="7"/>
                        <a:pt x="1121" y="0"/>
                        <a:pt x="11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34"/>
                <p:cNvSpPr/>
                <p:nvPr/>
              </p:nvSpPr>
              <p:spPr>
                <a:xfrm>
                  <a:off x="4132437" y="1543280"/>
                  <a:ext cx="128904" cy="45321"/>
                </a:xfrm>
                <a:custGeom>
                  <a:rect b="b" l="l" r="r" t="t"/>
                  <a:pathLst>
                    <a:path extrusionOk="0" h="1393" w="3962">
                      <a:moveTo>
                        <a:pt x="1149" y="1"/>
                      </a:moveTo>
                      <a:cubicBezTo>
                        <a:pt x="734" y="1"/>
                        <a:pt x="268" y="49"/>
                        <a:pt x="268" y="145"/>
                      </a:cubicBezTo>
                      <a:cubicBezTo>
                        <a:pt x="268" y="306"/>
                        <a:pt x="1" y="1216"/>
                        <a:pt x="161" y="1305"/>
                      </a:cubicBezTo>
                      <a:cubicBezTo>
                        <a:pt x="257" y="1353"/>
                        <a:pt x="434" y="1363"/>
                        <a:pt x="629" y="1363"/>
                      </a:cubicBezTo>
                      <a:cubicBezTo>
                        <a:pt x="760" y="1363"/>
                        <a:pt x="898" y="1358"/>
                        <a:pt x="1026" y="1358"/>
                      </a:cubicBezTo>
                      <a:cubicBezTo>
                        <a:pt x="1283" y="1358"/>
                        <a:pt x="1580" y="1393"/>
                        <a:pt x="1976" y="1393"/>
                      </a:cubicBezTo>
                      <a:cubicBezTo>
                        <a:pt x="2076" y="1393"/>
                        <a:pt x="2181" y="1390"/>
                        <a:pt x="2293" y="1385"/>
                      </a:cubicBezTo>
                      <a:cubicBezTo>
                        <a:pt x="2855" y="1358"/>
                        <a:pt x="3694" y="1332"/>
                        <a:pt x="3828" y="1305"/>
                      </a:cubicBezTo>
                      <a:cubicBezTo>
                        <a:pt x="3961" y="1278"/>
                        <a:pt x="3828" y="1028"/>
                        <a:pt x="3560" y="1028"/>
                      </a:cubicBezTo>
                      <a:cubicBezTo>
                        <a:pt x="3292" y="1028"/>
                        <a:pt x="1758" y="65"/>
                        <a:pt x="1758" y="65"/>
                      </a:cubicBezTo>
                      <a:cubicBezTo>
                        <a:pt x="1679" y="22"/>
                        <a:pt x="1425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34"/>
                <p:cNvSpPr/>
                <p:nvPr/>
              </p:nvSpPr>
              <p:spPr>
                <a:xfrm>
                  <a:off x="4132437" y="1541490"/>
                  <a:ext cx="128318" cy="48900"/>
                </a:xfrm>
                <a:custGeom>
                  <a:rect b="b" l="l" r="r" t="t"/>
                  <a:pathLst>
                    <a:path extrusionOk="0" h="1503" w="3944">
                      <a:moveTo>
                        <a:pt x="1195" y="103"/>
                      </a:moveTo>
                      <a:cubicBezTo>
                        <a:pt x="1443" y="103"/>
                        <a:pt x="1663" y="122"/>
                        <a:pt x="1731" y="164"/>
                      </a:cubicBezTo>
                      <a:cubicBezTo>
                        <a:pt x="1892" y="263"/>
                        <a:pt x="3283" y="1137"/>
                        <a:pt x="3560" y="1137"/>
                      </a:cubicBezTo>
                      <a:cubicBezTo>
                        <a:pt x="3658" y="1137"/>
                        <a:pt x="3747" y="1181"/>
                        <a:pt x="3810" y="1253"/>
                      </a:cubicBezTo>
                      <a:cubicBezTo>
                        <a:pt x="3828" y="1280"/>
                        <a:pt x="3828" y="1297"/>
                        <a:pt x="3819" y="1306"/>
                      </a:cubicBezTo>
                      <a:cubicBezTo>
                        <a:pt x="3721" y="1324"/>
                        <a:pt x="3257" y="1342"/>
                        <a:pt x="2802" y="1360"/>
                      </a:cubicBezTo>
                      <a:lnTo>
                        <a:pt x="2293" y="1387"/>
                      </a:lnTo>
                      <a:cubicBezTo>
                        <a:pt x="2182" y="1390"/>
                        <a:pt x="2072" y="1392"/>
                        <a:pt x="1963" y="1392"/>
                      </a:cubicBezTo>
                      <a:cubicBezTo>
                        <a:pt x="1774" y="1392"/>
                        <a:pt x="1588" y="1386"/>
                        <a:pt x="1401" y="1369"/>
                      </a:cubicBezTo>
                      <a:cubicBezTo>
                        <a:pt x="1267" y="1360"/>
                        <a:pt x="1142" y="1360"/>
                        <a:pt x="1026" y="1360"/>
                      </a:cubicBezTo>
                      <a:lnTo>
                        <a:pt x="830" y="1360"/>
                      </a:lnTo>
                      <a:cubicBezTo>
                        <a:pt x="773" y="1360"/>
                        <a:pt x="715" y="1360"/>
                        <a:pt x="658" y="1360"/>
                      </a:cubicBezTo>
                      <a:cubicBezTo>
                        <a:pt x="460" y="1360"/>
                        <a:pt x="278" y="1355"/>
                        <a:pt x="188" y="1306"/>
                      </a:cubicBezTo>
                      <a:cubicBezTo>
                        <a:pt x="116" y="1262"/>
                        <a:pt x="224" y="726"/>
                        <a:pt x="268" y="521"/>
                      </a:cubicBezTo>
                      <a:cubicBezTo>
                        <a:pt x="295" y="414"/>
                        <a:pt x="313" y="316"/>
                        <a:pt x="322" y="209"/>
                      </a:cubicBezTo>
                      <a:cubicBezTo>
                        <a:pt x="391" y="145"/>
                        <a:pt x="824" y="103"/>
                        <a:pt x="1195" y="103"/>
                      </a:cubicBezTo>
                      <a:close/>
                      <a:moveTo>
                        <a:pt x="1164" y="0"/>
                      </a:moveTo>
                      <a:cubicBezTo>
                        <a:pt x="805" y="0"/>
                        <a:pt x="406" y="36"/>
                        <a:pt x="277" y="111"/>
                      </a:cubicBezTo>
                      <a:cubicBezTo>
                        <a:pt x="241" y="120"/>
                        <a:pt x="224" y="155"/>
                        <a:pt x="215" y="200"/>
                      </a:cubicBezTo>
                      <a:cubicBezTo>
                        <a:pt x="206" y="298"/>
                        <a:pt x="188" y="396"/>
                        <a:pt x="161" y="494"/>
                      </a:cubicBezTo>
                      <a:cubicBezTo>
                        <a:pt x="63" y="985"/>
                        <a:pt x="1" y="1333"/>
                        <a:pt x="143" y="1404"/>
                      </a:cubicBezTo>
                      <a:cubicBezTo>
                        <a:pt x="250" y="1462"/>
                        <a:pt x="443" y="1467"/>
                        <a:pt x="662" y="1467"/>
                      </a:cubicBezTo>
                      <a:cubicBezTo>
                        <a:pt x="717" y="1467"/>
                        <a:pt x="773" y="1467"/>
                        <a:pt x="830" y="1467"/>
                      </a:cubicBezTo>
                      <a:cubicBezTo>
                        <a:pt x="1018" y="1467"/>
                        <a:pt x="1178" y="1467"/>
                        <a:pt x="1401" y="1476"/>
                      </a:cubicBezTo>
                      <a:cubicBezTo>
                        <a:pt x="1571" y="1485"/>
                        <a:pt x="1758" y="1503"/>
                        <a:pt x="1972" y="1503"/>
                      </a:cubicBezTo>
                      <a:cubicBezTo>
                        <a:pt x="2070" y="1503"/>
                        <a:pt x="2177" y="1494"/>
                        <a:pt x="2293" y="1494"/>
                      </a:cubicBezTo>
                      <a:lnTo>
                        <a:pt x="2811" y="1467"/>
                      </a:lnTo>
                      <a:cubicBezTo>
                        <a:pt x="3283" y="1449"/>
                        <a:pt x="3738" y="1431"/>
                        <a:pt x="3837" y="1404"/>
                      </a:cubicBezTo>
                      <a:lnTo>
                        <a:pt x="3845" y="1404"/>
                      </a:lnTo>
                      <a:cubicBezTo>
                        <a:pt x="3899" y="1396"/>
                        <a:pt x="3944" y="1342"/>
                        <a:pt x="3935" y="1280"/>
                      </a:cubicBezTo>
                      <a:cubicBezTo>
                        <a:pt x="3917" y="1164"/>
                        <a:pt x="3765" y="1030"/>
                        <a:pt x="3560" y="1030"/>
                      </a:cubicBezTo>
                      <a:cubicBezTo>
                        <a:pt x="3373" y="1030"/>
                        <a:pt x="2391" y="459"/>
                        <a:pt x="1785" y="66"/>
                      </a:cubicBezTo>
                      <a:cubicBezTo>
                        <a:pt x="1706" y="23"/>
                        <a:pt x="1447" y="0"/>
                        <a:pt x="11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34"/>
                <p:cNvSpPr/>
                <p:nvPr/>
              </p:nvSpPr>
              <p:spPr>
                <a:xfrm>
                  <a:off x="4135918" y="1576726"/>
                  <a:ext cx="124251" cy="11875"/>
                </a:xfrm>
                <a:custGeom>
                  <a:rect b="b" l="l" r="r" t="t"/>
                  <a:pathLst>
                    <a:path extrusionOk="0" h="365" w="3819">
                      <a:moveTo>
                        <a:pt x="9" y="0"/>
                      </a:moveTo>
                      <a:lnTo>
                        <a:pt x="9" y="0"/>
                      </a:lnTo>
                      <a:cubicBezTo>
                        <a:pt x="1" y="143"/>
                        <a:pt x="9" y="250"/>
                        <a:pt x="54" y="277"/>
                      </a:cubicBezTo>
                      <a:cubicBezTo>
                        <a:pt x="150" y="325"/>
                        <a:pt x="327" y="335"/>
                        <a:pt x="522" y="335"/>
                      </a:cubicBezTo>
                      <a:cubicBezTo>
                        <a:pt x="653" y="335"/>
                        <a:pt x="791" y="330"/>
                        <a:pt x="919" y="330"/>
                      </a:cubicBezTo>
                      <a:cubicBezTo>
                        <a:pt x="1176" y="330"/>
                        <a:pt x="1473" y="365"/>
                        <a:pt x="1869" y="365"/>
                      </a:cubicBezTo>
                      <a:cubicBezTo>
                        <a:pt x="1969" y="365"/>
                        <a:pt x="2074" y="362"/>
                        <a:pt x="2186" y="357"/>
                      </a:cubicBezTo>
                      <a:cubicBezTo>
                        <a:pt x="2748" y="330"/>
                        <a:pt x="3587" y="304"/>
                        <a:pt x="3721" y="277"/>
                      </a:cubicBezTo>
                      <a:cubicBezTo>
                        <a:pt x="3819" y="250"/>
                        <a:pt x="3774" y="116"/>
                        <a:pt x="3631" y="45"/>
                      </a:cubicBezTo>
                      <a:cubicBezTo>
                        <a:pt x="3396" y="122"/>
                        <a:pt x="3103" y="148"/>
                        <a:pt x="2798" y="148"/>
                      </a:cubicBezTo>
                      <a:cubicBezTo>
                        <a:pt x="2329" y="148"/>
                        <a:pt x="1833" y="86"/>
                        <a:pt x="1481" y="54"/>
                      </a:cubicBezTo>
                      <a:cubicBezTo>
                        <a:pt x="1026" y="18"/>
                        <a:pt x="313" y="9"/>
                        <a:pt x="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4"/>
                <p:cNvSpPr/>
                <p:nvPr/>
              </p:nvSpPr>
              <p:spPr>
                <a:xfrm>
                  <a:off x="4133901" y="1574969"/>
                  <a:ext cx="126268" cy="15422"/>
                </a:xfrm>
                <a:custGeom>
                  <a:rect b="b" l="l" r="r" t="t"/>
                  <a:pathLst>
                    <a:path extrusionOk="0" h="474" w="3881">
                      <a:moveTo>
                        <a:pt x="125" y="117"/>
                      </a:moveTo>
                      <a:cubicBezTo>
                        <a:pt x="437" y="117"/>
                        <a:pt x="1115" y="126"/>
                        <a:pt x="1543" y="161"/>
                      </a:cubicBezTo>
                      <a:lnTo>
                        <a:pt x="1758" y="188"/>
                      </a:lnTo>
                      <a:cubicBezTo>
                        <a:pt x="2080" y="217"/>
                        <a:pt x="2466" y="255"/>
                        <a:pt x="2838" y="255"/>
                      </a:cubicBezTo>
                      <a:cubicBezTo>
                        <a:pt x="3145" y="255"/>
                        <a:pt x="3442" y="229"/>
                        <a:pt x="3685" y="152"/>
                      </a:cubicBezTo>
                      <a:cubicBezTo>
                        <a:pt x="3765" y="197"/>
                        <a:pt x="3783" y="259"/>
                        <a:pt x="3774" y="277"/>
                      </a:cubicBezTo>
                      <a:cubicBezTo>
                        <a:pt x="3676" y="295"/>
                        <a:pt x="3212" y="313"/>
                        <a:pt x="2757" y="331"/>
                      </a:cubicBezTo>
                      <a:lnTo>
                        <a:pt x="2248" y="358"/>
                      </a:lnTo>
                      <a:cubicBezTo>
                        <a:pt x="2137" y="361"/>
                        <a:pt x="2027" y="363"/>
                        <a:pt x="1918" y="363"/>
                      </a:cubicBezTo>
                      <a:cubicBezTo>
                        <a:pt x="1729" y="363"/>
                        <a:pt x="1543" y="357"/>
                        <a:pt x="1356" y="340"/>
                      </a:cubicBezTo>
                      <a:cubicBezTo>
                        <a:pt x="1222" y="331"/>
                        <a:pt x="1097" y="331"/>
                        <a:pt x="981" y="331"/>
                      </a:cubicBezTo>
                      <a:lnTo>
                        <a:pt x="785" y="331"/>
                      </a:lnTo>
                      <a:cubicBezTo>
                        <a:pt x="728" y="331"/>
                        <a:pt x="670" y="331"/>
                        <a:pt x="614" y="331"/>
                      </a:cubicBezTo>
                      <a:cubicBezTo>
                        <a:pt x="418" y="331"/>
                        <a:pt x="240" y="326"/>
                        <a:pt x="143" y="277"/>
                      </a:cubicBezTo>
                      <a:cubicBezTo>
                        <a:pt x="143" y="277"/>
                        <a:pt x="116" y="259"/>
                        <a:pt x="125" y="117"/>
                      </a:cubicBezTo>
                      <a:close/>
                      <a:moveTo>
                        <a:pt x="71" y="1"/>
                      </a:moveTo>
                      <a:cubicBezTo>
                        <a:pt x="45" y="1"/>
                        <a:pt x="18" y="28"/>
                        <a:pt x="18" y="54"/>
                      </a:cubicBezTo>
                      <a:cubicBezTo>
                        <a:pt x="0" y="242"/>
                        <a:pt x="27" y="340"/>
                        <a:pt x="98" y="375"/>
                      </a:cubicBezTo>
                      <a:cubicBezTo>
                        <a:pt x="205" y="433"/>
                        <a:pt x="398" y="438"/>
                        <a:pt x="617" y="438"/>
                      </a:cubicBezTo>
                      <a:cubicBezTo>
                        <a:pt x="672" y="438"/>
                        <a:pt x="728" y="438"/>
                        <a:pt x="785" y="438"/>
                      </a:cubicBezTo>
                      <a:cubicBezTo>
                        <a:pt x="973" y="438"/>
                        <a:pt x="1133" y="438"/>
                        <a:pt x="1356" y="447"/>
                      </a:cubicBezTo>
                      <a:cubicBezTo>
                        <a:pt x="1526" y="456"/>
                        <a:pt x="1713" y="474"/>
                        <a:pt x="1927" y="474"/>
                      </a:cubicBezTo>
                      <a:cubicBezTo>
                        <a:pt x="2025" y="474"/>
                        <a:pt x="2132" y="465"/>
                        <a:pt x="2248" y="456"/>
                      </a:cubicBezTo>
                      <a:lnTo>
                        <a:pt x="2757" y="438"/>
                      </a:lnTo>
                      <a:cubicBezTo>
                        <a:pt x="3238" y="411"/>
                        <a:pt x="3685" y="393"/>
                        <a:pt x="3792" y="375"/>
                      </a:cubicBezTo>
                      <a:cubicBezTo>
                        <a:pt x="3836" y="367"/>
                        <a:pt x="3881" y="331"/>
                        <a:pt x="3881" y="277"/>
                      </a:cubicBezTo>
                      <a:cubicBezTo>
                        <a:pt x="3881" y="170"/>
                        <a:pt x="3809" y="81"/>
                        <a:pt x="3711" y="45"/>
                      </a:cubicBezTo>
                      <a:cubicBezTo>
                        <a:pt x="3702" y="41"/>
                        <a:pt x="3696" y="39"/>
                        <a:pt x="3689" y="39"/>
                      </a:cubicBezTo>
                      <a:cubicBezTo>
                        <a:pt x="3682" y="39"/>
                        <a:pt x="3676" y="41"/>
                        <a:pt x="3667" y="45"/>
                      </a:cubicBezTo>
                      <a:cubicBezTo>
                        <a:pt x="3432" y="122"/>
                        <a:pt x="3141" y="148"/>
                        <a:pt x="2838" y="148"/>
                      </a:cubicBezTo>
                      <a:cubicBezTo>
                        <a:pt x="2472" y="148"/>
                        <a:pt x="2089" y="110"/>
                        <a:pt x="1766" y="81"/>
                      </a:cubicBezTo>
                      <a:lnTo>
                        <a:pt x="1552" y="54"/>
                      </a:lnTo>
                      <a:cubicBezTo>
                        <a:pt x="1088" y="10"/>
                        <a:pt x="366" y="1"/>
                        <a:pt x="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34"/>
                <p:cNvSpPr/>
                <p:nvPr/>
              </p:nvSpPr>
              <p:spPr>
                <a:xfrm>
                  <a:off x="4134194" y="1299528"/>
                  <a:ext cx="119306" cy="267633"/>
                </a:xfrm>
                <a:custGeom>
                  <a:rect b="b" l="l" r="r" t="t"/>
                  <a:pathLst>
                    <a:path extrusionOk="0" h="8226" w="3667">
                      <a:moveTo>
                        <a:pt x="3667" y="1"/>
                      </a:moveTo>
                      <a:lnTo>
                        <a:pt x="1088" y="90"/>
                      </a:lnTo>
                      <a:lnTo>
                        <a:pt x="187" y="7066"/>
                      </a:lnTo>
                      <a:cubicBezTo>
                        <a:pt x="187" y="7066"/>
                        <a:pt x="161" y="7387"/>
                        <a:pt x="80" y="7468"/>
                      </a:cubicBezTo>
                      <a:cubicBezTo>
                        <a:pt x="0" y="7557"/>
                        <a:pt x="134" y="8226"/>
                        <a:pt x="134" y="8226"/>
                      </a:cubicBezTo>
                      <a:cubicBezTo>
                        <a:pt x="491" y="8226"/>
                        <a:pt x="839" y="8190"/>
                        <a:pt x="1187" y="8119"/>
                      </a:cubicBezTo>
                      <a:cubicBezTo>
                        <a:pt x="1499" y="8047"/>
                        <a:pt x="1775" y="7860"/>
                        <a:pt x="1954" y="7601"/>
                      </a:cubicBezTo>
                      <a:lnTo>
                        <a:pt x="1704" y="6968"/>
                      </a:lnTo>
                      <a:lnTo>
                        <a:pt x="36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34"/>
                <p:cNvSpPr/>
                <p:nvPr/>
              </p:nvSpPr>
              <p:spPr>
                <a:xfrm>
                  <a:off x="4132730" y="1297803"/>
                  <a:ext cx="122527" cy="271114"/>
                </a:xfrm>
                <a:custGeom>
                  <a:rect b="b" l="l" r="r" t="t"/>
                  <a:pathLst>
                    <a:path extrusionOk="0" h="8333" w="3766">
                      <a:moveTo>
                        <a:pt x="3640" y="98"/>
                      </a:moveTo>
                      <a:lnTo>
                        <a:pt x="1695" y="7003"/>
                      </a:lnTo>
                      <a:cubicBezTo>
                        <a:pt x="1695" y="7012"/>
                        <a:pt x="1695" y="7021"/>
                        <a:pt x="1695" y="7030"/>
                      </a:cubicBezTo>
                      <a:lnTo>
                        <a:pt x="1936" y="7637"/>
                      </a:lnTo>
                      <a:cubicBezTo>
                        <a:pt x="1767" y="7877"/>
                        <a:pt x="1508" y="8047"/>
                        <a:pt x="1223" y="8109"/>
                      </a:cubicBezTo>
                      <a:cubicBezTo>
                        <a:pt x="893" y="8172"/>
                        <a:pt x="562" y="8208"/>
                        <a:pt x="223" y="8216"/>
                      </a:cubicBezTo>
                      <a:cubicBezTo>
                        <a:pt x="170" y="7931"/>
                        <a:pt x="134" y="7601"/>
                        <a:pt x="170" y="7556"/>
                      </a:cubicBezTo>
                      <a:cubicBezTo>
                        <a:pt x="259" y="7467"/>
                        <a:pt x="286" y="7182"/>
                        <a:pt x="286" y="7128"/>
                      </a:cubicBezTo>
                      <a:lnTo>
                        <a:pt x="1178" y="188"/>
                      </a:lnTo>
                      <a:lnTo>
                        <a:pt x="3640" y="98"/>
                      </a:lnTo>
                      <a:close/>
                      <a:moveTo>
                        <a:pt x="3703" y="0"/>
                      </a:moveTo>
                      <a:lnTo>
                        <a:pt x="1133" y="89"/>
                      </a:lnTo>
                      <a:cubicBezTo>
                        <a:pt x="1107" y="89"/>
                        <a:pt x="1080" y="107"/>
                        <a:pt x="1080" y="134"/>
                      </a:cubicBezTo>
                      <a:lnTo>
                        <a:pt x="179" y="7119"/>
                      </a:lnTo>
                      <a:cubicBezTo>
                        <a:pt x="170" y="7244"/>
                        <a:pt x="134" y="7440"/>
                        <a:pt x="90" y="7485"/>
                      </a:cubicBezTo>
                      <a:cubicBezTo>
                        <a:pt x="0" y="7574"/>
                        <a:pt x="81" y="8029"/>
                        <a:pt x="125" y="8288"/>
                      </a:cubicBezTo>
                      <a:cubicBezTo>
                        <a:pt x="134" y="8315"/>
                        <a:pt x="152" y="8332"/>
                        <a:pt x="179" y="8332"/>
                      </a:cubicBezTo>
                      <a:cubicBezTo>
                        <a:pt x="536" y="8323"/>
                        <a:pt x="893" y="8288"/>
                        <a:pt x="1249" y="8216"/>
                      </a:cubicBezTo>
                      <a:cubicBezTo>
                        <a:pt x="1571" y="8145"/>
                        <a:pt x="1856" y="7958"/>
                        <a:pt x="2052" y="7681"/>
                      </a:cubicBezTo>
                      <a:cubicBezTo>
                        <a:pt x="2052" y="7663"/>
                        <a:pt x="2052" y="7645"/>
                        <a:pt x="2052" y="7637"/>
                      </a:cubicBezTo>
                      <a:lnTo>
                        <a:pt x="1802" y="7021"/>
                      </a:lnTo>
                      <a:lnTo>
                        <a:pt x="3756" y="72"/>
                      </a:lnTo>
                      <a:cubicBezTo>
                        <a:pt x="3765" y="54"/>
                        <a:pt x="3765" y="36"/>
                        <a:pt x="3747" y="18"/>
                      </a:cubicBezTo>
                      <a:cubicBezTo>
                        <a:pt x="3738" y="9"/>
                        <a:pt x="3721" y="0"/>
                        <a:pt x="37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34"/>
                <p:cNvSpPr/>
                <p:nvPr/>
              </p:nvSpPr>
              <p:spPr>
                <a:xfrm>
                  <a:off x="4222689" y="1538042"/>
                  <a:ext cx="140226" cy="58661"/>
                </a:xfrm>
                <a:custGeom>
                  <a:rect b="b" l="l" r="r" t="t"/>
                  <a:pathLst>
                    <a:path extrusionOk="0" h="1803" w="4310">
                      <a:moveTo>
                        <a:pt x="1358" y="0"/>
                      </a:moveTo>
                      <a:cubicBezTo>
                        <a:pt x="727" y="0"/>
                        <a:pt x="54" y="461"/>
                        <a:pt x="54" y="538"/>
                      </a:cubicBezTo>
                      <a:cubicBezTo>
                        <a:pt x="54" y="645"/>
                        <a:pt x="1" y="1350"/>
                        <a:pt x="269" y="1350"/>
                      </a:cubicBezTo>
                      <a:cubicBezTo>
                        <a:pt x="536" y="1350"/>
                        <a:pt x="1723" y="1698"/>
                        <a:pt x="2499" y="1778"/>
                      </a:cubicBezTo>
                      <a:cubicBezTo>
                        <a:pt x="2663" y="1795"/>
                        <a:pt x="2838" y="1802"/>
                        <a:pt x="3012" y="1802"/>
                      </a:cubicBezTo>
                      <a:cubicBezTo>
                        <a:pt x="3669" y="1802"/>
                        <a:pt x="4310" y="1697"/>
                        <a:pt x="4310" y="1591"/>
                      </a:cubicBezTo>
                      <a:cubicBezTo>
                        <a:pt x="4310" y="1457"/>
                        <a:pt x="3846" y="1323"/>
                        <a:pt x="3418" y="1189"/>
                      </a:cubicBezTo>
                      <a:cubicBezTo>
                        <a:pt x="2990" y="1055"/>
                        <a:pt x="2044" y="270"/>
                        <a:pt x="2044" y="270"/>
                      </a:cubicBezTo>
                      <a:cubicBezTo>
                        <a:pt x="1851" y="73"/>
                        <a:pt x="1608" y="0"/>
                        <a:pt x="13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34"/>
                <p:cNvSpPr/>
                <p:nvPr/>
              </p:nvSpPr>
              <p:spPr>
                <a:xfrm>
                  <a:off x="4222136" y="1536220"/>
                  <a:ext cx="142536" cy="62305"/>
                </a:xfrm>
                <a:custGeom>
                  <a:rect b="b" l="l" r="r" t="t"/>
                  <a:pathLst>
                    <a:path extrusionOk="0" h="1915" w="4381">
                      <a:moveTo>
                        <a:pt x="1392" y="114"/>
                      </a:moveTo>
                      <a:cubicBezTo>
                        <a:pt x="1654" y="114"/>
                        <a:pt x="1870" y="200"/>
                        <a:pt x="2034" y="371"/>
                      </a:cubicBezTo>
                      <a:cubicBezTo>
                        <a:pt x="2070" y="407"/>
                        <a:pt x="2998" y="1156"/>
                        <a:pt x="3426" y="1299"/>
                      </a:cubicBezTo>
                      <a:lnTo>
                        <a:pt x="3497" y="1317"/>
                      </a:lnTo>
                      <a:cubicBezTo>
                        <a:pt x="3783" y="1406"/>
                        <a:pt x="4247" y="1558"/>
                        <a:pt x="4273" y="1638"/>
                      </a:cubicBezTo>
                      <a:cubicBezTo>
                        <a:pt x="4197" y="1714"/>
                        <a:pt x="3638" y="1806"/>
                        <a:pt x="3045" y="1806"/>
                      </a:cubicBezTo>
                      <a:cubicBezTo>
                        <a:pt x="2873" y="1806"/>
                        <a:pt x="2700" y="1799"/>
                        <a:pt x="2534" y="1781"/>
                      </a:cubicBezTo>
                      <a:cubicBezTo>
                        <a:pt x="2043" y="1718"/>
                        <a:pt x="1561" y="1629"/>
                        <a:pt x="1080" y="1504"/>
                      </a:cubicBezTo>
                      <a:cubicBezTo>
                        <a:pt x="821" y="1433"/>
                        <a:pt x="553" y="1388"/>
                        <a:pt x="286" y="1352"/>
                      </a:cubicBezTo>
                      <a:cubicBezTo>
                        <a:pt x="268" y="1352"/>
                        <a:pt x="241" y="1343"/>
                        <a:pt x="223" y="1326"/>
                      </a:cubicBezTo>
                      <a:cubicBezTo>
                        <a:pt x="107" y="1201"/>
                        <a:pt x="125" y="790"/>
                        <a:pt x="125" y="648"/>
                      </a:cubicBezTo>
                      <a:lnTo>
                        <a:pt x="125" y="603"/>
                      </a:lnTo>
                      <a:cubicBezTo>
                        <a:pt x="170" y="532"/>
                        <a:pt x="660" y="202"/>
                        <a:pt x="1187" y="130"/>
                      </a:cubicBezTo>
                      <a:cubicBezTo>
                        <a:pt x="1258" y="119"/>
                        <a:pt x="1326" y="114"/>
                        <a:pt x="1392" y="114"/>
                      </a:cubicBezTo>
                      <a:close/>
                      <a:moveTo>
                        <a:pt x="1377" y="1"/>
                      </a:moveTo>
                      <a:cubicBezTo>
                        <a:pt x="1108" y="1"/>
                        <a:pt x="848" y="79"/>
                        <a:pt x="669" y="148"/>
                      </a:cubicBezTo>
                      <a:cubicBezTo>
                        <a:pt x="393" y="264"/>
                        <a:pt x="9" y="487"/>
                        <a:pt x="9" y="594"/>
                      </a:cubicBezTo>
                      <a:lnTo>
                        <a:pt x="9" y="648"/>
                      </a:lnTo>
                      <a:cubicBezTo>
                        <a:pt x="0" y="924"/>
                        <a:pt x="9" y="1263"/>
                        <a:pt x="143" y="1397"/>
                      </a:cubicBezTo>
                      <a:cubicBezTo>
                        <a:pt x="179" y="1442"/>
                        <a:pt x="232" y="1459"/>
                        <a:pt x="286" y="1459"/>
                      </a:cubicBezTo>
                      <a:cubicBezTo>
                        <a:pt x="544" y="1495"/>
                        <a:pt x="803" y="1540"/>
                        <a:pt x="1053" y="1611"/>
                      </a:cubicBezTo>
                      <a:cubicBezTo>
                        <a:pt x="1535" y="1727"/>
                        <a:pt x="2025" y="1825"/>
                        <a:pt x="2516" y="1888"/>
                      </a:cubicBezTo>
                      <a:cubicBezTo>
                        <a:pt x="2685" y="1905"/>
                        <a:pt x="2864" y="1914"/>
                        <a:pt x="3033" y="1914"/>
                      </a:cubicBezTo>
                      <a:cubicBezTo>
                        <a:pt x="3613" y="1914"/>
                        <a:pt x="4220" y="1834"/>
                        <a:pt x="4345" y="1718"/>
                      </a:cubicBezTo>
                      <a:cubicBezTo>
                        <a:pt x="4362" y="1700"/>
                        <a:pt x="4380" y="1673"/>
                        <a:pt x="4380" y="1647"/>
                      </a:cubicBezTo>
                      <a:cubicBezTo>
                        <a:pt x="4380" y="1486"/>
                        <a:pt x="4050" y="1379"/>
                        <a:pt x="3524" y="1210"/>
                      </a:cubicBezTo>
                      <a:lnTo>
                        <a:pt x="3453" y="1192"/>
                      </a:lnTo>
                      <a:cubicBezTo>
                        <a:pt x="3042" y="1067"/>
                        <a:pt x="2150" y="326"/>
                        <a:pt x="2097" y="282"/>
                      </a:cubicBezTo>
                      <a:cubicBezTo>
                        <a:pt x="1889" y="70"/>
                        <a:pt x="1629" y="1"/>
                        <a:pt x="13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34"/>
                <p:cNvSpPr/>
                <p:nvPr/>
              </p:nvSpPr>
              <p:spPr>
                <a:xfrm>
                  <a:off x="4225032" y="1573537"/>
                  <a:ext cx="137883" cy="23165"/>
                </a:xfrm>
                <a:custGeom>
                  <a:rect b="b" l="l" r="r" t="t"/>
                  <a:pathLst>
                    <a:path extrusionOk="0" h="712" w="423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27" y="143"/>
                        <a:pt x="90" y="259"/>
                        <a:pt x="197" y="259"/>
                      </a:cubicBezTo>
                      <a:cubicBezTo>
                        <a:pt x="464" y="259"/>
                        <a:pt x="1651" y="607"/>
                        <a:pt x="2427" y="687"/>
                      </a:cubicBezTo>
                      <a:cubicBezTo>
                        <a:pt x="2591" y="704"/>
                        <a:pt x="2766" y="711"/>
                        <a:pt x="2940" y="711"/>
                      </a:cubicBezTo>
                      <a:cubicBezTo>
                        <a:pt x="3597" y="711"/>
                        <a:pt x="4238" y="606"/>
                        <a:pt x="4238" y="500"/>
                      </a:cubicBezTo>
                      <a:cubicBezTo>
                        <a:pt x="4238" y="455"/>
                        <a:pt x="4175" y="402"/>
                        <a:pt x="4077" y="357"/>
                      </a:cubicBezTo>
                      <a:cubicBezTo>
                        <a:pt x="3717" y="407"/>
                        <a:pt x="3352" y="432"/>
                        <a:pt x="2987" y="432"/>
                      </a:cubicBezTo>
                      <a:cubicBezTo>
                        <a:pt x="2576" y="432"/>
                        <a:pt x="2164" y="401"/>
                        <a:pt x="1758" y="339"/>
                      </a:cubicBezTo>
                      <a:cubicBezTo>
                        <a:pt x="1169" y="259"/>
                        <a:pt x="580" y="143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34"/>
                <p:cNvSpPr/>
                <p:nvPr/>
              </p:nvSpPr>
              <p:spPr>
                <a:xfrm>
                  <a:off x="4223275" y="1571650"/>
                  <a:ext cx="141397" cy="26874"/>
                </a:xfrm>
                <a:custGeom>
                  <a:rect b="b" l="l" r="r" t="t"/>
                  <a:pathLst>
                    <a:path extrusionOk="0" h="826" w="4346">
                      <a:moveTo>
                        <a:pt x="126" y="130"/>
                      </a:moveTo>
                      <a:cubicBezTo>
                        <a:pt x="474" y="210"/>
                        <a:pt x="1089" y="353"/>
                        <a:pt x="1803" y="451"/>
                      </a:cubicBezTo>
                      <a:cubicBezTo>
                        <a:pt x="2209" y="512"/>
                        <a:pt x="2621" y="544"/>
                        <a:pt x="3032" y="544"/>
                      </a:cubicBezTo>
                      <a:cubicBezTo>
                        <a:pt x="3397" y="544"/>
                        <a:pt x="3762" y="519"/>
                        <a:pt x="4122" y="469"/>
                      </a:cubicBezTo>
                      <a:cubicBezTo>
                        <a:pt x="4203" y="513"/>
                        <a:pt x="4229" y="540"/>
                        <a:pt x="4229" y="558"/>
                      </a:cubicBezTo>
                      <a:cubicBezTo>
                        <a:pt x="4153" y="627"/>
                        <a:pt x="3596" y="717"/>
                        <a:pt x="3004" y="717"/>
                      </a:cubicBezTo>
                      <a:cubicBezTo>
                        <a:pt x="2832" y="717"/>
                        <a:pt x="2657" y="710"/>
                        <a:pt x="2490" y="692"/>
                      </a:cubicBezTo>
                      <a:cubicBezTo>
                        <a:pt x="1999" y="629"/>
                        <a:pt x="1517" y="540"/>
                        <a:pt x="1045" y="415"/>
                      </a:cubicBezTo>
                      <a:cubicBezTo>
                        <a:pt x="777" y="344"/>
                        <a:pt x="518" y="299"/>
                        <a:pt x="251" y="263"/>
                      </a:cubicBezTo>
                      <a:cubicBezTo>
                        <a:pt x="197" y="263"/>
                        <a:pt x="161" y="219"/>
                        <a:pt x="126" y="130"/>
                      </a:cubicBezTo>
                      <a:close/>
                      <a:moveTo>
                        <a:pt x="56" y="1"/>
                      </a:moveTo>
                      <a:cubicBezTo>
                        <a:pt x="44" y="1"/>
                        <a:pt x="31" y="7"/>
                        <a:pt x="19" y="14"/>
                      </a:cubicBezTo>
                      <a:cubicBezTo>
                        <a:pt x="10" y="31"/>
                        <a:pt x="1" y="49"/>
                        <a:pt x="1" y="67"/>
                      </a:cubicBezTo>
                      <a:cubicBezTo>
                        <a:pt x="45" y="272"/>
                        <a:pt x="126" y="370"/>
                        <a:pt x="251" y="370"/>
                      </a:cubicBezTo>
                      <a:cubicBezTo>
                        <a:pt x="509" y="406"/>
                        <a:pt x="768" y="451"/>
                        <a:pt x="1018" y="522"/>
                      </a:cubicBezTo>
                      <a:cubicBezTo>
                        <a:pt x="1500" y="638"/>
                        <a:pt x="1990" y="736"/>
                        <a:pt x="2481" y="799"/>
                      </a:cubicBezTo>
                      <a:cubicBezTo>
                        <a:pt x="2650" y="816"/>
                        <a:pt x="2829" y="825"/>
                        <a:pt x="2998" y="825"/>
                      </a:cubicBezTo>
                      <a:cubicBezTo>
                        <a:pt x="3578" y="825"/>
                        <a:pt x="4185" y="745"/>
                        <a:pt x="4310" y="629"/>
                      </a:cubicBezTo>
                      <a:cubicBezTo>
                        <a:pt x="4327" y="611"/>
                        <a:pt x="4345" y="584"/>
                        <a:pt x="4345" y="558"/>
                      </a:cubicBezTo>
                      <a:cubicBezTo>
                        <a:pt x="4345" y="477"/>
                        <a:pt x="4247" y="406"/>
                        <a:pt x="4158" y="370"/>
                      </a:cubicBezTo>
                      <a:cubicBezTo>
                        <a:pt x="4149" y="361"/>
                        <a:pt x="4140" y="361"/>
                        <a:pt x="4122" y="361"/>
                      </a:cubicBezTo>
                      <a:cubicBezTo>
                        <a:pt x="3766" y="412"/>
                        <a:pt x="3404" y="436"/>
                        <a:pt x="3041" y="436"/>
                      </a:cubicBezTo>
                      <a:cubicBezTo>
                        <a:pt x="2632" y="436"/>
                        <a:pt x="2223" y="405"/>
                        <a:pt x="1821" y="344"/>
                      </a:cubicBezTo>
                      <a:cubicBezTo>
                        <a:pt x="1036" y="237"/>
                        <a:pt x="393" y="85"/>
                        <a:pt x="72" y="5"/>
                      </a:cubicBezTo>
                      <a:cubicBezTo>
                        <a:pt x="67" y="2"/>
                        <a:pt x="62" y="1"/>
                        <a:pt x="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34"/>
                <p:cNvSpPr/>
                <p:nvPr/>
              </p:nvSpPr>
              <p:spPr>
                <a:xfrm>
                  <a:off x="3978026" y="1217702"/>
                  <a:ext cx="384043" cy="355868"/>
                </a:xfrm>
                <a:custGeom>
                  <a:rect b="b" l="l" r="r" t="t"/>
                  <a:pathLst>
                    <a:path extrusionOk="0" h="10938" w="11804">
                      <a:moveTo>
                        <a:pt x="4961" y="0"/>
                      </a:moveTo>
                      <a:lnTo>
                        <a:pt x="277" y="27"/>
                      </a:lnTo>
                      <a:cubicBezTo>
                        <a:pt x="277" y="27"/>
                        <a:pt x="1" y="1677"/>
                        <a:pt x="134" y="2248"/>
                      </a:cubicBezTo>
                      <a:cubicBezTo>
                        <a:pt x="277" y="2810"/>
                        <a:pt x="420" y="3087"/>
                        <a:pt x="2828" y="3149"/>
                      </a:cubicBezTo>
                      <a:cubicBezTo>
                        <a:pt x="3022" y="3154"/>
                        <a:pt x="3219" y="3156"/>
                        <a:pt x="3419" y="3156"/>
                      </a:cubicBezTo>
                      <a:cubicBezTo>
                        <a:pt x="6069" y="3156"/>
                        <a:pt x="9162" y="2748"/>
                        <a:pt x="9162" y="2748"/>
                      </a:cubicBezTo>
                      <a:lnTo>
                        <a:pt x="9162" y="2748"/>
                      </a:lnTo>
                      <a:cubicBezTo>
                        <a:pt x="9162" y="2748"/>
                        <a:pt x="7762" y="8689"/>
                        <a:pt x="7735" y="8769"/>
                      </a:cubicBezTo>
                      <a:cubicBezTo>
                        <a:pt x="7708" y="8850"/>
                        <a:pt x="7574" y="9742"/>
                        <a:pt x="7494" y="10090"/>
                      </a:cubicBezTo>
                      <a:cubicBezTo>
                        <a:pt x="7414" y="10446"/>
                        <a:pt x="7485" y="10937"/>
                        <a:pt x="7592" y="10937"/>
                      </a:cubicBezTo>
                      <a:cubicBezTo>
                        <a:pt x="7976" y="10928"/>
                        <a:pt x="8351" y="10857"/>
                        <a:pt x="8707" y="10723"/>
                      </a:cubicBezTo>
                      <a:cubicBezTo>
                        <a:pt x="9064" y="10589"/>
                        <a:pt x="9403" y="10438"/>
                        <a:pt x="9742" y="10259"/>
                      </a:cubicBezTo>
                      <a:cubicBezTo>
                        <a:pt x="9742" y="10170"/>
                        <a:pt x="9724" y="10090"/>
                        <a:pt x="9689" y="10018"/>
                      </a:cubicBezTo>
                      <a:cubicBezTo>
                        <a:pt x="9635" y="9911"/>
                        <a:pt x="9421" y="9715"/>
                        <a:pt x="9421" y="9528"/>
                      </a:cubicBezTo>
                      <a:cubicBezTo>
                        <a:pt x="9421" y="9340"/>
                        <a:pt x="11803" y="1624"/>
                        <a:pt x="11741" y="1276"/>
                      </a:cubicBezTo>
                      <a:cubicBezTo>
                        <a:pt x="11687" y="928"/>
                        <a:pt x="9385" y="375"/>
                        <a:pt x="8012" y="214"/>
                      </a:cubicBezTo>
                      <a:cubicBezTo>
                        <a:pt x="6638" y="54"/>
                        <a:pt x="4961" y="0"/>
                        <a:pt x="49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34"/>
                <p:cNvSpPr/>
                <p:nvPr/>
              </p:nvSpPr>
              <p:spPr>
                <a:xfrm>
                  <a:off x="3976269" y="1215945"/>
                  <a:ext cx="386646" cy="359349"/>
                </a:xfrm>
                <a:custGeom>
                  <a:rect b="b" l="l" r="r" t="t"/>
                  <a:pathLst>
                    <a:path extrusionOk="0" h="11045" w="11884">
                      <a:moveTo>
                        <a:pt x="5015" y="108"/>
                      </a:moveTo>
                      <a:cubicBezTo>
                        <a:pt x="5068" y="108"/>
                        <a:pt x="6710" y="170"/>
                        <a:pt x="8057" y="331"/>
                      </a:cubicBezTo>
                      <a:cubicBezTo>
                        <a:pt x="9547" y="500"/>
                        <a:pt x="11696" y="1053"/>
                        <a:pt x="11741" y="1339"/>
                      </a:cubicBezTo>
                      <a:cubicBezTo>
                        <a:pt x="11777" y="1553"/>
                        <a:pt x="10813" y="4827"/>
                        <a:pt x="10162" y="6986"/>
                      </a:cubicBezTo>
                      <a:cubicBezTo>
                        <a:pt x="9636" y="8779"/>
                        <a:pt x="9422" y="9519"/>
                        <a:pt x="9422" y="9591"/>
                      </a:cubicBezTo>
                      <a:cubicBezTo>
                        <a:pt x="9422" y="9733"/>
                        <a:pt x="9529" y="9876"/>
                        <a:pt x="9609" y="9983"/>
                      </a:cubicBezTo>
                      <a:cubicBezTo>
                        <a:pt x="9645" y="10019"/>
                        <a:pt x="9671" y="10054"/>
                        <a:pt x="9689" y="10090"/>
                      </a:cubicBezTo>
                      <a:cubicBezTo>
                        <a:pt x="9716" y="10153"/>
                        <a:pt x="9734" y="10215"/>
                        <a:pt x="9743" y="10277"/>
                      </a:cubicBezTo>
                      <a:cubicBezTo>
                        <a:pt x="9413" y="10447"/>
                        <a:pt x="9083" y="10599"/>
                        <a:pt x="8744" y="10732"/>
                      </a:cubicBezTo>
                      <a:cubicBezTo>
                        <a:pt x="8396" y="10857"/>
                        <a:pt x="8030" y="10920"/>
                        <a:pt x="7655" y="10938"/>
                      </a:cubicBezTo>
                      <a:cubicBezTo>
                        <a:pt x="7602" y="10902"/>
                        <a:pt x="7521" y="10492"/>
                        <a:pt x="7602" y="10153"/>
                      </a:cubicBezTo>
                      <a:cubicBezTo>
                        <a:pt x="7646" y="9956"/>
                        <a:pt x="7709" y="9591"/>
                        <a:pt x="7753" y="9296"/>
                      </a:cubicBezTo>
                      <a:cubicBezTo>
                        <a:pt x="7789" y="9082"/>
                        <a:pt x="7825" y="8868"/>
                        <a:pt x="7843" y="8841"/>
                      </a:cubicBezTo>
                      <a:cubicBezTo>
                        <a:pt x="7869" y="8761"/>
                        <a:pt x="9127" y="3417"/>
                        <a:pt x="9270" y="2811"/>
                      </a:cubicBezTo>
                      <a:cubicBezTo>
                        <a:pt x="9279" y="2793"/>
                        <a:pt x="9270" y="2775"/>
                        <a:pt x="9261" y="2766"/>
                      </a:cubicBezTo>
                      <a:cubicBezTo>
                        <a:pt x="9252" y="2748"/>
                        <a:pt x="9234" y="2748"/>
                        <a:pt x="9216" y="2748"/>
                      </a:cubicBezTo>
                      <a:lnTo>
                        <a:pt x="9216" y="2757"/>
                      </a:lnTo>
                      <a:cubicBezTo>
                        <a:pt x="9175" y="2765"/>
                        <a:pt x="6095" y="3166"/>
                        <a:pt x="3484" y="3166"/>
                      </a:cubicBezTo>
                      <a:cubicBezTo>
                        <a:pt x="3283" y="3166"/>
                        <a:pt x="3085" y="3164"/>
                        <a:pt x="2891" y="3159"/>
                      </a:cubicBezTo>
                      <a:cubicBezTo>
                        <a:pt x="438" y="3087"/>
                        <a:pt x="367" y="2793"/>
                        <a:pt x="242" y="2293"/>
                      </a:cubicBezTo>
                      <a:cubicBezTo>
                        <a:pt x="126" y="1794"/>
                        <a:pt x="331" y="402"/>
                        <a:pt x="376" y="134"/>
                      </a:cubicBezTo>
                      <a:lnTo>
                        <a:pt x="5015" y="108"/>
                      </a:lnTo>
                      <a:close/>
                      <a:moveTo>
                        <a:pt x="5015" y="0"/>
                      </a:moveTo>
                      <a:lnTo>
                        <a:pt x="331" y="27"/>
                      </a:lnTo>
                      <a:cubicBezTo>
                        <a:pt x="304" y="27"/>
                        <a:pt x="278" y="45"/>
                        <a:pt x="278" y="72"/>
                      </a:cubicBezTo>
                      <a:cubicBezTo>
                        <a:pt x="260" y="143"/>
                        <a:pt x="1" y="1740"/>
                        <a:pt x="144" y="2311"/>
                      </a:cubicBezTo>
                      <a:cubicBezTo>
                        <a:pt x="286" y="2918"/>
                        <a:pt x="456" y="3194"/>
                        <a:pt x="2882" y="3257"/>
                      </a:cubicBezTo>
                      <a:cubicBezTo>
                        <a:pt x="3070" y="3261"/>
                        <a:pt x="3261" y="3263"/>
                        <a:pt x="3455" y="3263"/>
                      </a:cubicBezTo>
                      <a:cubicBezTo>
                        <a:pt x="5856" y="3263"/>
                        <a:pt x="8650" y="2930"/>
                        <a:pt x="9145" y="2864"/>
                      </a:cubicBezTo>
                      <a:lnTo>
                        <a:pt x="9145" y="2864"/>
                      </a:lnTo>
                      <a:cubicBezTo>
                        <a:pt x="8663" y="4925"/>
                        <a:pt x="7762" y="8725"/>
                        <a:pt x="7736" y="8805"/>
                      </a:cubicBezTo>
                      <a:cubicBezTo>
                        <a:pt x="7727" y="8850"/>
                        <a:pt x="7700" y="9002"/>
                        <a:pt x="7646" y="9278"/>
                      </a:cubicBezTo>
                      <a:cubicBezTo>
                        <a:pt x="7602" y="9573"/>
                        <a:pt x="7539" y="9938"/>
                        <a:pt x="7495" y="10135"/>
                      </a:cubicBezTo>
                      <a:cubicBezTo>
                        <a:pt x="7423" y="10429"/>
                        <a:pt x="7459" y="10866"/>
                        <a:pt x="7566" y="11000"/>
                      </a:cubicBezTo>
                      <a:cubicBezTo>
                        <a:pt x="7584" y="11027"/>
                        <a:pt x="7611" y="11045"/>
                        <a:pt x="7646" y="11045"/>
                      </a:cubicBezTo>
                      <a:cubicBezTo>
                        <a:pt x="8030" y="11027"/>
                        <a:pt x="8414" y="10955"/>
                        <a:pt x="8779" y="10822"/>
                      </a:cubicBezTo>
                      <a:cubicBezTo>
                        <a:pt x="9136" y="10688"/>
                        <a:pt x="9484" y="10527"/>
                        <a:pt x="9814" y="10349"/>
                      </a:cubicBezTo>
                      <a:cubicBezTo>
                        <a:pt x="9832" y="10340"/>
                        <a:pt x="9850" y="10322"/>
                        <a:pt x="9850" y="10304"/>
                      </a:cubicBezTo>
                      <a:cubicBezTo>
                        <a:pt x="9841" y="10215"/>
                        <a:pt x="9823" y="10126"/>
                        <a:pt x="9787" y="10037"/>
                      </a:cubicBezTo>
                      <a:cubicBezTo>
                        <a:pt x="9761" y="9992"/>
                        <a:pt x="9725" y="9947"/>
                        <a:pt x="9698" y="9903"/>
                      </a:cubicBezTo>
                      <a:cubicBezTo>
                        <a:pt x="9618" y="9814"/>
                        <a:pt x="9520" y="9689"/>
                        <a:pt x="9520" y="9582"/>
                      </a:cubicBezTo>
                      <a:cubicBezTo>
                        <a:pt x="9529" y="9492"/>
                        <a:pt x="9886" y="8288"/>
                        <a:pt x="10269" y="7012"/>
                      </a:cubicBezTo>
                      <a:cubicBezTo>
                        <a:pt x="11179" y="3917"/>
                        <a:pt x="11884" y="1535"/>
                        <a:pt x="11848" y="1321"/>
                      </a:cubicBezTo>
                      <a:cubicBezTo>
                        <a:pt x="11786" y="910"/>
                        <a:pt x="9332" y="366"/>
                        <a:pt x="8066" y="215"/>
                      </a:cubicBezTo>
                      <a:cubicBezTo>
                        <a:pt x="6701" y="54"/>
                        <a:pt x="5032" y="0"/>
                        <a:pt x="50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34"/>
                <p:cNvSpPr/>
                <p:nvPr/>
              </p:nvSpPr>
              <p:spPr>
                <a:xfrm>
                  <a:off x="4121993" y="1272654"/>
                  <a:ext cx="9598" cy="10671"/>
                </a:xfrm>
                <a:custGeom>
                  <a:rect b="b" l="l" r="r" t="t"/>
                  <a:pathLst>
                    <a:path extrusionOk="0" h="328" w="295">
                      <a:moveTo>
                        <a:pt x="234" y="1"/>
                      </a:moveTo>
                      <a:cubicBezTo>
                        <a:pt x="217" y="1"/>
                        <a:pt x="199" y="7"/>
                        <a:pt x="188" y="24"/>
                      </a:cubicBezTo>
                      <a:cubicBezTo>
                        <a:pt x="134" y="95"/>
                        <a:pt x="81" y="175"/>
                        <a:pt x="18" y="238"/>
                      </a:cubicBezTo>
                      <a:cubicBezTo>
                        <a:pt x="0" y="247"/>
                        <a:pt x="0" y="265"/>
                        <a:pt x="0" y="274"/>
                      </a:cubicBezTo>
                      <a:cubicBezTo>
                        <a:pt x="0" y="309"/>
                        <a:pt x="18" y="327"/>
                        <a:pt x="54" y="327"/>
                      </a:cubicBezTo>
                      <a:cubicBezTo>
                        <a:pt x="63" y="327"/>
                        <a:pt x="81" y="327"/>
                        <a:pt x="90" y="318"/>
                      </a:cubicBezTo>
                      <a:cubicBezTo>
                        <a:pt x="161" y="247"/>
                        <a:pt x="223" y="167"/>
                        <a:pt x="277" y="86"/>
                      </a:cubicBezTo>
                      <a:cubicBezTo>
                        <a:pt x="295" y="60"/>
                        <a:pt x="286" y="24"/>
                        <a:pt x="268" y="6"/>
                      </a:cubicBezTo>
                      <a:lnTo>
                        <a:pt x="259" y="6"/>
                      </a:lnTo>
                      <a:cubicBezTo>
                        <a:pt x="253" y="3"/>
                        <a:pt x="244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34"/>
                <p:cNvSpPr/>
                <p:nvPr/>
              </p:nvSpPr>
              <p:spPr>
                <a:xfrm>
                  <a:off x="4134194" y="1225576"/>
                  <a:ext cx="21213" cy="40311"/>
                </a:xfrm>
                <a:custGeom>
                  <a:rect b="b" l="l" r="r" t="t"/>
                  <a:pathLst>
                    <a:path extrusionOk="0" h="1239" w="652">
                      <a:moveTo>
                        <a:pt x="592" y="1"/>
                      </a:moveTo>
                      <a:cubicBezTo>
                        <a:pt x="571" y="1"/>
                        <a:pt x="551" y="15"/>
                        <a:pt x="544" y="35"/>
                      </a:cubicBezTo>
                      <a:cubicBezTo>
                        <a:pt x="393" y="418"/>
                        <a:pt x="214" y="793"/>
                        <a:pt x="9" y="1159"/>
                      </a:cubicBezTo>
                      <a:cubicBezTo>
                        <a:pt x="0" y="1185"/>
                        <a:pt x="9" y="1221"/>
                        <a:pt x="36" y="1230"/>
                      </a:cubicBezTo>
                      <a:cubicBezTo>
                        <a:pt x="36" y="1239"/>
                        <a:pt x="45" y="1239"/>
                        <a:pt x="54" y="1239"/>
                      </a:cubicBezTo>
                      <a:cubicBezTo>
                        <a:pt x="80" y="1239"/>
                        <a:pt x="98" y="1230"/>
                        <a:pt x="107" y="1212"/>
                      </a:cubicBezTo>
                      <a:cubicBezTo>
                        <a:pt x="303" y="846"/>
                        <a:pt x="491" y="463"/>
                        <a:pt x="642" y="70"/>
                      </a:cubicBezTo>
                      <a:cubicBezTo>
                        <a:pt x="651" y="43"/>
                        <a:pt x="642" y="17"/>
                        <a:pt x="616" y="8"/>
                      </a:cubicBezTo>
                      <a:cubicBezTo>
                        <a:pt x="608" y="3"/>
                        <a:pt x="600" y="1"/>
                        <a:pt x="5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34"/>
                <p:cNvSpPr/>
                <p:nvPr/>
              </p:nvSpPr>
              <p:spPr>
                <a:xfrm>
                  <a:off x="4095282" y="1234295"/>
                  <a:ext cx="49681" cy="42068"/>
                </a:xfrm>
                <a:custGeom>
                  <a:rect b="b" l="l" r="r" t="t"/>
                  <a:pathLst>
                    <a:path extrusionOk="0" h="1293" w="1527">
                      <a:moveTo>
                        <a:pt x="1467" y="0"/>
                      </a:moveTo>
                      <a:cubicBezTo>
                        <a:pt x="1446" y="0"/>
                        <a:pt x="1425" y="15"/>
                        <a:pt x="1419" y="34"/>
                      </a:cubicBezTo>
                      <a:cubicBezTo>
                        <a:pt x="1098" y="552"/>
                        <a:pt x="616" y="962"/>
                        <a:pt x="45" y="1194"/>
                      </a:cubicBezTo>
                      <a:cubicBezTo>
                        <a:pt x="18" y="1203"/>
                        <a:pt x="1" y="1230"/>
                        <a:pt x="18" y="1256"/>
                      </a:cubicBezTo>
                      <a:cubicBezTo>
                        <a:pt x="18" y="1283"/>
                        <a:pt x="45" y="1292"/>
                        <a:pt x="63" y="1292"/>
                      </a:cubicBezTo>
                      <a:lnTo>
                        <a:pt x="81" y="1292"/>
                      </a:lnTo>
                      <a:cubicBezTo>
                        <a:pt x="679" y="1060"/>
                        <a:pt x="1187" y="632"/>
                        <a:pt x="1517" y="79"/>
                      </a:cubicBezTo>
                      <a:cubicBezTo>
                        <a:pt x="1526" y="52"/>
                        <a:pt x="1517" y="25"/>
                        <a:pt x="1490" y="7"/>
                      </a:cubicBezTo>
                      <a:cubicBezTo>
                        <a:pt x="1483" y="2"/>
                        <a:pt x="1475" y="0"/>
                        <a:pt x="14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34"/>
                <p:cNvSpPr/>
                <p:nvPr/>
              </p:nvSpPr>
              <p:spPr>
                <a:xfrm>
                  <a:off x="4337635" y="1287067"/>
                  <a:ext cx="8459" cy="3514"/>
                </a:xfrm>
                <a:custGeom>
                  <a:rect b="b" l="l" r="r" t="t"/>
                  <a:pathLst>
                    <a:path extrusionOk="0" h="108" w="260">
                      <a:moveTo>
                        <a:pt x="259" y="0"/>
                      </a:moveTo>
                      <a:lnTo>
                        <a:pt x="1" y="107"/>
                      </a:lnTo>
                      <a:cubicBezTo>
                        <a:pt x="90" y="71"/>
                        <a:pt x="179" y="36"/>
                        <a:pt x="2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34"/>
                <p:cNvSpPr/>
                <p:nvPr/>
              </p:nvSpPr>
              <p:spPr>
                <a:xfrm>
                  <a:off x="4335325" y="1285212"/>
                  <a:ext cx="12786" cy="7158"/>
                </a:xfrm>
                <a:custGeom>
                  <a:rect b="b" l="l" r="r" t="t"/>
                  <a:pathLst>
                    <a:path extrusionOk="0" h="220" w="393">
                      <a:moveTo>
                        <a:pt x="332" y="0"/>
                      </a:moveTo>
                      <a:cubicBezTo>
                        <a:pt x="326" y="0"/>
                        <a:pt x="319" y="1"/>
                        <a:pt x="313" y="4"/>
                      </a:cubicBezTo>
                      <a:cubicBezTo>
                        <a:pt x="232" y="39"/>
                        <a:pt x="143" y="75"/>
                        <a:pt x="45" y="111"/>
                      </a:cubicBezTo>
                      <a:cubicBezTo>
                        <a:pt x="18" y="120"/>
                        <a:pt x="0" y="146"/>
                        <a:pt x="0" y="173"/>
                      </a:cubicBezTo>
                      <a:cubicBezTo>
                        <a:pt x="8" y="196"/>
                        <a:pt x="29" y="219"/>
                        <a:pt x="58" y="219"/>
                      </a:cubicBezTo>
                      <a:cubicBezTo>
                        <a:pt x="62" y="219"/>
                        <a:pt x="67" y="219"/>
                        <a:pt x="72" y="218"/>
                      </a:cubicBezTo>
                      <a:cubicBezTo>
                        <a:pt x="72" y="218"/>
                        <a:pt x="81" y="218"/>
                        <a:pt x="90" y="209"/>
                      </a:cubicBezTo>
                      <a:cubicBezTo>
                        <a:pt x="179" y="173"/>
                        <a:pt x="277" y="137"/>
                        <a:pt x="357" y="102"/>
                      </a:cubicBezTo>
                      <a:cubicBezTo>
                        <a:pt x="384" y="93"/>
                        <a:pt x="393" y="57"/>
                        <a:pt x="384" y="30"/>
                      </a:cubicBezTo>
                      <a:cubicBezTo>
                        <a:pt x="371" y="10"/>
                        <a:pt x="352" y="0"/>
                        <a:pt x="3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34"/>
                <p:cNvSpPr/>
                <p:nvPr/>
              </p:nvSpPr>
              <p:spPr>
                <a:xfrm>
                  <a:off x="4276990" y="1294322"/>
                  <a:ext cx="49648" cy="12786"/>
                </a:xfrm>
                <a:custGeom>
                  <a:rect b="b" l="l" r="r" t="t"/>
                  <a:pathLst>
                    <a:path extrusionOk="0" h="393" w="1526">
                      <a:moveTo>
                        <a:pt x="1526" y="0"/>
                      </a:moveTo>
                      <a:lnTo>
                        <a:pt x="0" y="393"/>
                      </a:lnTo>
                      <a:cubicBezTo>
                        <a:pt x="509" y="295"/>
                        <a:pt x="1026" y="161"/>
                        <a:pt x="15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34"/>
                <p:cNvSpPr/>
                <p:nvPr/>
              </p:nvSpPr>
              <p:spPr>
                <a:xfrm>
                  <a:off x="4274940" y="1292630"/>
                  <a:ext cx="53748" cy="16235"/>
                </a:xfrm>
                <a:custGeom>
                  <a:rect b="b" l="l" r="r" t="t"/>
                  <a:pathLst>
                    <a:path extrusionOk="0" h="499" w="1652">
                      <a:moveTo>
                        <a:pt x="1593" y="0"/>
                      </a:moveTo>
                      <a:cubicBezTo>
                        <a:pt x="1586" y="0"/>
                        <a:pt x="1578" y="3"/>
                        <a:pt x="1571" y="8"/>
                      </a:cubicBezTo>
                      <a:cubicBezTo>
                        <a:pt x="1071" y="159"/>
                        <a:pt x="563" y="293"/>
                        <a:pt x="45" y="391"/>
                      </a:cubicBezTo>
                      <a:cubicBezTo>
                        <a:pt x="19" y="400"/>
                        <a:pt x="1" y="427"/>
                        <a:pt x="10" y="454"/>
                      </a:cubicBezTo>
                      <a:cubicBezTo>
                        <a:pt x="10" y="480"/>
                        <a:pt x="36" y="498"/>
                        <a:pt x="63" y="498"/>
                      </a:cubicBezTo>
                      <a:lnTo>
                        <a:pt x="72" y="498"/>
                      </a:lnTo>
                      <a:cubicBezTo>
                        <a:pt x="590" y="400"/>
                        <a:pt x="1098" y="266"/>
                        <a:pt x="1607" y="106"/>
                      </a:cubicBezTo>
                      <a:cubicBezTo>
                        <a:pt x="1633" y="97"/>
                        <a:pt x="1651" y="61"/>
                        <a:pt x="1642" y="34"/>
                      </a:cubicBezTo>
                      <a:cubicBezTo>
                        <a:pt x="1629" y="15"/>
                        <a:pt x="1612" y="0"/>
                        <a:pt x="15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34"/>
                <p:cNvSpPr/>
                <p:nvPr/>
              </p:nvSpPr>
              <p:spPr>
                <a:xfrm>
                  <a:off x="4215173" y="1088831"/>
                  <a:ext cx="250585" cy="72293"/>
                </a:xfrm>
                <a:custGeom>
                  <a:rect b="b" l="l" r="r" t="t"/>
                  <a:pathLst>
                    <a:path extrusionOk="0" h="2222" w="7702">
                      <a:moveTo>
                        <a:pt x="1160" y="0"/>
                      </a:moveTo>
                      <a:lnTo>
                        <a:pt x="0" y="1365"/>
                      </a:lnTo>
                      <a:cubicBezTo>
                        <a:pt x="0" y="1365"/>
                        <a:pt x="1534" y="2221"/>
                        <a:pt x="1624" y="2221"/>
                      </a:cubicBezTo>
                      <a:cubicBezTo>
                        <a:pt x="1713" y="2221"/>
                        <a:pt x="5834" y="2043"/>
                        <a:pt x="5834" y="2043"/>
                      </a:cubicBezTo>
                      <a:cubicBezTo>
                        <a:pt x="5834" y="2043"/>
                        <a:pt x="6396" y="2088"/>
                        <a:pt x="6602" y="2088"/>
                      </a:cubicBezTo>
                      <a:cubicBezTo>
                        <a:pt x="6816" y="2088"/>
                        <a:pt x="7288" y="1927"/>
                        <a:pt x="7288" y="1927"/>
                      </a:cubicBezTo>
                      <a:lnTo>
                        <a:pt x="7378" y="1981"/>
                      </a:lnTo>
                      <a:cubicBezTo>
                        <a:pt x="7396" y="1995"/>
                        <a:pt x="7424" y="2001"/>
                        <a:pt x="7456" y="2001"/>
                      </a:cubicBezTo>
                      <a:cubicBezTo>
                        <a:pt x="7559" y="2001"/>
                        <a:pt x="7702" y="1933"/>
                        <a:pt x="7681" y="1865"/>
                      </a:cubicBezTo>
                      <a:cubicBezTo>
                        <a:pt x="7645" y="1775"/>
                        <a:pt x="7342" y="1517"/>
                        <a:pt x="7057" y="1374"/>
                      </a:cubicBezTo>
                      <a:cubicBezTo>
                        <a:pt x="7018" y="1354"/>
                        <a:pt x="6959" y="1346"/>
                        <a:pt x="6888" y="1346"/>
                      </a:cubicBezTo>
                      <a:cubicBezTo>
                        <a:pt x="6548" y="1346"/>
                        <a:pt x="5932" y="1534"/>
                        <a:pt x="5932" y="1534"/>
                      </a:cubicBezTo>
                      <a:lnTo>
                        <a:pt x="1802" y="660"/>
                      </a:lnTo>
                      <a:lnTo>
                        <a:pt x="11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34"/>
                <p:cNvSpPr/>
                <p:nvPr/>
              </p:nvSpPr>
              <p:spPr>
                <a:xfrm>
                  <a:off x="4213417" y="1087074"/>
                  <a:ext cx="253708" cy="75774"/>
                </a:xfrm>
                <a:custGeom>
                  <a:rect b="b" l="l" r="r" t="t"/>
                  <a:pathLst>
                    <a:path extrusionOk="0" h="2329" w="7798">
                      <a:moveTo>
                        <a:pt x="1223" y="134"/>
                      </a:moveTo>
                      <a:lnTo>
                        <a:pt x="1829" y="750"/>
                      </a:lnTo>
                      <a:cubicBezTo>
                        <a:pt x="1838" y="759"/>
                        <a:pt x="1847" y="759"/>
                        <a:pt x="1856" y="768"/>
                      </a:cubicBezTo>
                      <a:lnTo>
                        <a:pt x="5986" y="1642"/>
                      </a:lnTo>
                      <a:lnTo>
                        <a:pt x="6013" y="1642"/>
                      </a:lnTo>
                      <a:cubicBezTo>
                        <a:pt x="6283" y="1557"/>
                        <a:pt x="6717" y="1449"/>
                        <a:pt x="6954" y="1449"/>
                      </a:cubicBezTo>
                      <a:cubicBezTo>
                        <a:pt x="7015" y="1449"/>
                        <a:pt x="7064" y="1456"/>
                        <a:pt x="7093" y="1473"/>
                      </a:cubicBezTo>
                      <a:cubicBezTo>
                        <a:pt x="7396" y="1633"/>
                        <a:pt x="7664" y="1874"/>
                        <a:pt x="7681" y="1936"/>
                      </a:cubicBezTo>
                      <a:cubicBezTo>
                        <a:pt x="7681" y="1936"/>
                        <a:pt x="7664" y="1963"/>
                        <a:pt x="7619" y="1981"/>
                      </a:cubicBezTo>
                      <a:cubicBezTo>
                        <a:pt x="7590" y="1996"/>
                        <a:pt x="7560" y="2002"/>
                        <a:pt x="7532" y="2002"/>
                      </a:cubicBezTo>
                      <a:cubicBezTo>
                        <a:pt x="7509" y="2002"/>
                        <a:pt x="7487" y="1998"/>
                        <a:pt x="7467" y="1990"/>
                      </a:cubicBezTo>
                      <a:lnTo>
                        <a:pt x="7378" y="1936"/>
                      </a:lnTo>
                      <a:cubicBezTo>
                        <a:pt x="7366" y="1930"/>
                        <a:pt x="7353" y="1924"/>
                        <a:pt x="7340" y="1924"/>
                      </a:cubicBezTo>
                      <a:cubicBezTo>
                        <a:pt x="7335" y="1924"/>
                        <a:pt x="7330" y="1925"/>
                        <a:pt x="7325" y="1927"/>
                      </a:cubicBezTo>
                      <a:cubicBezTo>
                        <a:pt x="7325" y="1927"/>
                        <a:pt x="6870" y="2088"/>
                        <a:pt x="6664" y="2088"/>
                      </a:cubicBezTo>
                      <a:cubicBezTo>
                        <a:pt x="6459" y="2088"/>
                        <a:pt x="5906" y="2043"/>
                        <a:pt x="5888" y="2043"/>
                      </a:cubicBezTo>
                      <a:cubicBezTo>
                        <a:pt x="4470" y="2106"/>
                        <a:pt x="1758" y="2222"/>
                        <a:pt x="1687" y="2222"/>
                      </a:cubicBezTo>
                      <a:cubicBezTo>
                        <a:pt x="1597" y="2204"/>
                        <a:pt x="714" y="1722"/>
                        <a:pt x="143" y="1401"/>
                      </a:cubicBezTo>
                      <a:lnTo>
                        <a:pt x="1223" y="134"/>
                      </a:lnTo>
                      <a:close/>
                      <a:moveTo>
                        <a:pt x="1214" y="1"/>
                      </a:moveTo>
                      <a:cubicBezTo>
                        <a:pt x="1196" y="1"/>
                        <a:pt x="1178" y="9"/>
                        <a:pt x="1169" y="18"/>
                      </a:cubicBezTo>
                      <a:lnTo>
                        <a:pt x="18" y="1383"/>
                      </a:lnTo>
                      <a:cubicBezTo>
                        <a:pt x="18" y="1383"/>
                        <a:pt x="9" y="1383"/>
                        <a:pt x="9" y="1392"/>
                      </a:cubicBezTo>
                      <a:cubicBezTo>
                        <a:pt x="0" y="1419"/>
                        <a:pt x="9" y="1446"/>
                        <a:pt x="36" y="1464"/>
                      </a:cubicBezTo>
                      <a:cubicBezTo>
                        <a:pt x="607" y="1785"/>
                        <a:pt x="1588" y="2329"/>
                        <a:pt x="1678" y="2329"/>
                      </a:cubicBezTo>
                      <a:cubicBezTo>
                        <a:pt x="1776" y="2329"/>
                        <a:pt x="5728" y="2159"/>
                        <a:pt x="5879" y="2151"/>
                      </a:cubicBezTo>
                      <a:cubicBezTo>
                        <a:pt x="5906" y="2151"/>
                        <a:pt x="6450" y="2204"/>
                        <a:pt x="6656" y="2204"/>
                      </a:cubicBezTo>
                      <a:cubicBezTo>
                        <a:pt x="6888" y="2177"/>
                        <a:pt x="7119" y="2115"/>
                        <a:pt x="7334" y="2035"/>
                      </a:cubicBezTo>
                      <a:lnTo>
                        <a:pt x="7405" y="2088"/>
                      </a:lnTo>
                      <a:cubicBezTo>
                        <a:pt x="7444" y="2104"/>
                        <a:pt x="7485" y="2112"/>
                        <a:pt x="7525" y="2112"/>
                      </a:cubicBezTo>
                      <a:cubicBezTo>
                        <a:pt x="7595" y="2112"/>
                        <a:pt x="7664" y="2089"/>
                        <a:pt x="7726" y="2043"/>
                      </a:cubicBezTo>
                      <a:cubicBezTo>
                        <a:pt x="7771" y="2017"/>
                        <a:pt x="7797" y="1954"/>
                        <a:pt x="7780" y="1901"/>
                      </a:cubicBezTo>
                      <a:cubicBezTo>
                        <a:pt x="7744" y="1776"/>
                        <a:pt x="7396" y="1517"/>
                        <a:pt x="7137" y="1374"/>
                      </a:cubicBezTo>
                      <a:cubicBezTo>
                        <a:pt x="7094" y="1352"/>
                        <a:pt x="7028" y="1342"/>
                        <a:pt x="6950" y="1342"/>
                      </a:cubicBezTo>
                      <a:cubicBezTo>
                        <a:pt x="6631" y="1342"/>
                        <a:pt x="6101" y="1499"/>
                        <a:pt x="5986" y="1535"/>
                      </a:cubicBezTo>
                      <a:lnTo>
                        <a:pt x="1892" y="661"/>
                      </a:lnTo>
                      <a:lnTo>
                        <a:pt x="1249" y="18"/>
                      </a:lnTo>
                      <a:cubicBezTo>
                        <a:pt x="1241" y="9"/>
                        <a:pt x="1223" y="1"/>
                        <a:pt x="12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34"/>
                <p:cNvSpPr/>
                <p:nvPr/>
              </p:nvSpPr>
              <p:spPr>
                <a:xfrm>
                  <a:off x="4440966" y="1142221"/>
                  <a:ext cx="31526" cy="12721"/>
                </a:xfrm>
                <a:custGeom>
                  <a:rect b="b" l="l" r="r" t="t"/>
                  <a:pathLst>
                    <a:path extrusionOk="0" h="391" w="969">
                      <a:moveTo>
                        <a:pt x="322" y="1"/>
                      </a:moveTo>
                      <a:lnTo>
                        <a:pt x="72" y="27"/>
                      </a:lnTo>
                      <a:lnTo>
                        <a:pt x="1" y="384"/>
                      </a:lnTo>
                      <a:lnTo>
                        <a:pt x="206" y="331"/>
                      </a:lnTo>
                      <a:lnTo>
                        <a:pt x="438" y="340"/>
                      </a:lnTo>
                      <a:lnTo>
                        <a:pt x="705" y="384"/>
                      </a:lnTo>
                      <a:cubicBezTo>
                        <a:pt x="737" y="388"/>
                        <a:pt x="764" y="390"/>
                        <a:pt x="788" y="390"/>
                      </a:cubicBezTo>
                      <a:cubicBezTo>
                        <a:pt x="968" y="390"/>
                        <a:pt x="950" y="284"/>
                        <a:pt x="911" y="268"/>
                      </a:cubicBezTo>
                      <a:cubicBezTo>
                        <a:pt x="857" y="250"/>
                        <a:pt x="322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34"/>
                <p:cNvSpPr/>
                <p:nvPr/>
              </p:nvSpPr>
              <p:spPr>
                <a:xfrm>
                  <a:off x="4439242" y="1140497"/>
                  <a:ext cx="34259" cy="16267"/>
                </a:xfrm>
                <a:custGeom>
                  <a:rect b="b" l="l" r="r" t="t"/>
                  <a:pathLst>
                    <a:path extrusionOk="0" h="500" w="1053">
                      <a:moveTo>
                        <a:pt x="366" y="0"/>
                      </a:moveTo>
                      <a:lnTo>
                        <a:pt x="116" y="36"/>
                      </a:lnTo>
                      <a:cubicBezTo>
                        <a:pt x="89" y="36"/>
                        <a:pt x="62" y="71"/>
                        <a:pt x="71" y="98"/>
                      </a:cubicBezTo>
                      <a:cubicBezTo>
                        <a:pt x="71" y="125"/>
                        <a:pt x="98" y="143"/>
                        <a:pt x="134" y="143"/>
                      </a:cubicBezTo>
                      <a:lnTo>
                        <a:pt x="366" y="107"/>
                      </a:lnTo>
                      <a:cubicBezTo>
                        <a:pt x="464" y="161"/>
                        <a:pt x="892" y="357"/>
                        <a:pt x="937" y="375"/>
                      </a:cubicBezTo>
                      <a:cubicBezTo>
                        <a:pt x="937" y="375"/>
                        <a:pt x="923" y="394"/>
                        <a:pt x="860" y="394"/>
                      </a:cubicBezTo>
                      <a:cubicBezTo>
                        <a:pt x="836" y="394"/>
                        <a:pt x="806" y="391"/>
                        <a:pt x="767" y="384"/>
                      </a:cubicBezTo>
                      <a:lnTo>
                        <a:pt x="491" y="348"/>
                      </a:lnTo>
                      <a:lnTo>
                        <a:pt x="259" y="339"/>
                      </a:lnTo>
                      <a:lnTo>
                        <a:pt x="241" y="339"/>
                      </a:lnTo>
                      <a:lnTo>
                        <a:pt x="45" y="384"/>
                      </a:lnTo>
                      <a:cubicBezTo>
                        <a:pt x="18" y="393"/>
                        <a:pt x="0" y="419"/>
                        <a:pt x="0" y="455"/>
                      </a:cubicBezTo>
                      <a:lnTo>
                        <a:pt x="9" y="455"/>
                      </a:lnTo>
                      <a:cubicBezTo>
                        <a:pt x="9" y="477"/>
                        <a:pt x="33" y="493"/>
                        <a:pt x="57" y="493"/>
                      </a:cubicBezTo>
                      <a:cubicBezTo>
                        <a:pt x="62" y="493"/>
                        <a:pt x="67" y="492"/>
                        <a:pt x="71" y="491"/>
                      </a:cubicBezTo>
                      <a:lnTo>
                        <a:pt x="259" y="446"/>
                      </a:lnTo>
                      <a:lnTo>
                        <a:pt x="482" y="455"/>
                      </a:lnTo>
                      <a:lnTo>
                        <a:pt x="749" y="491"/>
                      </a:lnTo>
                      <a:cubicBezTo>
                        <a:pt x="785" y="500"/>
                        <a:pt x="812" y="500"/>
                        <a:pt x="848" y="500"/>
                      </a:cubicBezTo>
                      <a:cubicBezTo>
                        <a:pt x="999" y="500"/>
                        <a:pt x="1035" y="428"/>
                        <a:pt x="1044" y="393"/>
                      </a:cubicBezTo>
                      <a:cubicBezTo>
                        <a:pt x="1053" y="348"/>
                        <a:pt x="1026" y="294"/>
                        <a:pt x="981" y="268"/>
                      </a:cubicBezTo>
                      <a:cubicBezTo>
                        <a:pt x="946" y="259"/>
                        <a:pt x="607" y="98"/>
                        <a:pt x="401" y="9"/>
                      </a:cubicBezTo>
                      <a:cubicBezTo>
                        <a:pt x="393" y="0"/>
                        <a:pt x="375" y="0"/>
                        <a:pt x="3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34"/>
                <p:cNvSpPr/>
                <p:nvPr/>
              </p:nvSpPr>
              <p:spPr>
                <a:xfrm>
                  <a:off x="4122579" y="1136430"/>
                  <a:ext cx="94970" cy="22742"/>
                </a:xfrm>
                <a:custGeom>
                  <a:rect b="b" l="l" r="r" t="t"/>
                  <a:pathLst>
                    <a:path extrusionOk="0" h="699" w="2919">
                      <a:moveTo>
                        <a:pt x="428" y="0"/>
                      </a:moveTo>
                      <a:lnTo>
                        <a:pt x="0" y="687"/>
                      </a:lnTo>
                      <a:cubicBezTo>
                        <a:pt x="0" y="687"/>
                        <a:pt x="702" y="699"/>
                        <a:pt x="1257" y="699"/>
                      </a:cubicBezTo>
                      <a:cubicBezTo>
                        <a:pt x="1535" y="699"/>
                        <a:pt x="1775" y="696"/>
                        <a:pt x="1874" y="687"/>
                      </a:cubicBezTo>
                      <a:cubicBezTo>
                        <a:pt x="2177" y="669"/>
                        <a:pt x="2587" y="642"/>
                        <a:pt x="2587" y="642"/>
                      </a:cubicBezTo>
                      <a:lnTo>
                        <a:pt x="2730" y="642"/>
                      </a:lnTo>
                      <a:cubicBezTo>
                        <a:pt x="2864" y="642"/>
                        <a:pt x="2891" y="571"/>
                        <a:pt x="2908" y="464"/>
                      </a:cubicBezTo>
                      <a:cubicBezTo>
                        <a:pt x="2919" y="418"/>
                        <a:pt x="2860" y="404"/>
                        <a:pt x="2785" y="404"/>
                      </a:cubicBezTo>
                      <a:cubicBezTo>
                        <a:pt x="2670" y="404"/>
                        <a:pt x="2516" y="437"/>
                        <a:pt x="2516" y="437"/>
                      </a:cubicBezTo>
                      <a:cubicBezTo>
                        <a:pt x="2516" y="437"/>
                        <a:pt x="1856" y="71"/>
                        <a:pt x="1767" y="71"/>
                      </a:cubicBezTo>
                      <a:cubicBezTo>
                        <a:pt x="1677" y="71"/>
                        <a:pt x="1285" y="303"/>
                        <a:pt x="1285" y="303"/>
                      </a:cubicBezTo>
                      <a:lnTo>
                        <a:pt x="4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34"/>
                <p:cNvSpPr/>
                <p:nvPr/>
              </p:nvSpPr>
              <p:spPr>
                <a:xfrm>
                  <a:off x="4120822" y="1134575"/>
                  <a:ext cx="98126" cy="26256"/>
                </a:xfrm>
                <a:custGeom>
                  <a:rect b="b" l="l" r="r" t="t"/>
                  <a:pathLst>
                    <a:path extrusionOk="0" h="807" w="3016">
                      <a:moveTo>
                        <a:pt x="509" y="120"/>
                      </a:moveTo>
                      <a:lnTo>
                        <a:pt x="1321" y="405"/>
                      </a:lnTo>
                      <a:lnTo>
                        <a:pt x="1366" y="405"/>
                      </a:lnTo>
                      <a:cubicBezTo>
                        <a:pt x="1508" y="307"/>
                        <a:pt x="1660" y="236"/>
                        <a:pt x="1821" y="182"/>
                      </a:cubicBezTo>
                      <a:cubicBezTo>
                        <a:pt x="2070" y="280"/>
                        <a:pt x="2311" y="405"/>
                        <a:pt x="2543" y="539"/>
                      </a:cubicBezTo>
                      <a:cubicBezTo>
                        <a:pt x="2561" y="548"/>
                        <a:pt x="2570" y="548"/>
                        <a:pt x="2588" y="548"/>
                      </a:cubicBezTo>
                      <a:cubicBezTo>
                        <a:pt x="2658" y="528"/>
                        <a:pt x="2738" y="514"/>
                        <a:pt x="2818" y="514"/>
                      </a:cubicBezTo>
                      <a:cubicBezTo>
                        <a:pt x="2848" y="514"/>
                        <a:pt x="2879" y="516"/>
                        <a:pt x="2909" y="521"/>
                      </a:cubicBezTo>
                      <a:cubicBezTo>
                        <a:pt x="2891" y="619"/>
                        <a:pt x="2873" y="646"/>
                        <a:pt x="2784" y="646"/>
                      </a:cubicBezTo>
                      <a:lnTo>
                        <a:pt x="2641" y="646"/>
                      </a:lnTo>
                      <a:cubicBezTo>
                        <a:pt x="2632" y="646"/>
                        <a:pt x="2222" y="664"/>
                        <a:pt x="1928" y="691"/>
                      </a:cubicBezTo>
                      <a:cubicBezTo>
                        <a:pt x="1844" y="696"/>
                        <a:pt x="1658" y="698"/>
                        <a:pt x="1434" y="698"/>
                      </a:cubicBezTo>
                      <a:cubicBezTo>
                        <a:pt x="985" y="698"/>
                        <a:pt x="384" y="691"/>
                        <a:pt x="152" y="691"/>
                      </a:cubicBezTo>
                      <a:lnTo>
                        <a:pt x="509" y="120"/>
                      </a:lnTo>
                      <a:close/>
                      <a:moveTo>
                        <a:pt x="485" y="0"/>
                      </a:moveTo>
                      <a:cubicBezTo>
                        <a:pt x="470" y="0"/>
                        <a:pt x="451" y="10"/>
                        <a:pt x="438" y="30"/>
                      </a:cubicBezTo>
                      <a:lnTo>
                        <a:pt x="10" y="717"/>
                      </a:lnTo>
                      <a:cubicBezTo>
                        <a:pt x="1" y="735"/>
                        <a:pt x="1" y="753"/>
                        <a:pt x="10" y="771"/>
                      </a:cubicBezTo>
                      <a:cubicBezTo>
                        <a:pt x="19" y="789"/>
                        <a:pt x="36" y="798"/>
                        <a:pt x="54" y="798"/>
                      </a:cubicBezTo>
                      <a:cubicBezTo>
                        <a:pt x="99" y="798"/>
                        <a:pt x="768" y="806"/>
                        <a:pt x="1312" y="806"/>
                      </a:cubicBezTo>
                      <a:cubicBezTo>
                        <a:pt x="1589" y="806"/>
                        <a:pt x="1838" y="806"/>
                        <a:pt x="1928" y="798"/>
                      </a:cubicBezTo>
                      <a:cubicBezTo>
                        <a:pt x="2222" y="771"/>
                        <a:pt x="2632" y="753"/>
                        <a:pt x="2632" y="753"/>
                      </a:cubicBezTo>
                      <a:lnTo>
                        <a:pt x="2775" y="753"/>
                      </a:lnTo>
                      <a:cubicBezTo>
                        <a:pt x="2962" y="753"/>
                        <a:pt x="2989" y="628"/>
                        <a:pt x="3007" y="521"/>
                      </a:cubicBezTo>
                      <a:cubicBezTo>
                        <a:pt x="3016" y="494"/>
                        <a:pt x="3007" y="467"/>
                        <a:pt x="2989" y="441"/>
                      </a:cubicBezTo>
                      <a:cubicBezTo>
                        <a:pt x="2957" y="412"/>
                        <a:pt x="2895" y="402"/>
                        <a:pt x="2826" y="402"/>
                      </a:cubicBezTo>
                      <a:cubicBezTo>
                        <a:pt x="2742" y="402"/>
                        <a:pt x="2647" y="417"/>
                        <a:pt x="2579" y="432"/>
                      </a:cubicBezTo>
                      <a:cubicBezTo>
                        <a:pt x="2365" y="316"/>
                        <a:pt x="1901" y="75"/>
                        <a:pt x="1812" y="75"/>
                      </a:cubicBezTo>
                      <a:cubicBezTo>
                        <a:pt x="1722" y="75"/>
                        <a:pt x="1437" y="227"/>
                        <a:pt x="1321" y="298"/>
                      </a:cubicBezTo>
                      <a:lnTo>
                        <a:pt x="500" y="4"/>
                      </a:lnTo>
                      <a:cubicBezTo>
                        <a:pt x="496" y="1"/>
                        <a:pt x="491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34"/>
                <p:cNvSpPr/>
                <p:nvPr/>
              </p:nvSpPr>
              <p:spPr>
                <a:xfrm>
                  <a:off x="4185274" y="1146873"/>
                  <a:ext cx="19163" cy="5824"/>
                </a:xfrm>
                <a:custGeom>
                  <a:rect b="b" l="l" r="r" t="t"/>
                  <a:pathLst>
                    <a:path extrusionOk="0" h="179" w="589">
                      <a:moveTo>
                        <a:pt x="63" y="0"/>
                      </a:moveTo>
                      <a:cubicBezTo>
                        <a:pt x="36" y="0"/>
                        <a:pt x="9" y="18"/>
                        <a:pt x="0" y="45"/>
                      </a:cubicBezTo>
                      <a:cubicBezTo>
                        <a:pt x="0" y="81"/>
                        <a:pt x="18" y="107"/>
                        <a:pt x="45" y="107"/>
                      </a:cubicBezTo>
                      <a:lnTo>
                        <a:pt x="526" y="179"/>
                      </a:lnTo>
                      <a:cubicBezTo>
                        <a:pt x="553" y="179"/>
                        <a:pt x="580" y="161"/>
                        <a:pt x="580" y="134"/>
                      </a:cubicBezTo>
                      <a:cubicBezTo>
                        <a:pt x="589" y="107"/>
                        <a:pt x="571" y="81"/>
                        <a:pt x="535" y="72"/>
                      </a:cubicBez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34"/>
                <p:cNvSpPr/>
                <p:nvPr/>
              </p:nvSpPr>
              <p:spPr>
                <a:xfrm>
                  <a:off x="3971942" y="939886"/>
                  <a:ext cx="433073" cy="314906"/>
                </a:xfrm>
                <a:custGeom>
                  <a:rect b="b" l="l" r="r" t="t"/>
                  <a:pathLst>
                    <a:path extrusionOk="0" h="9679" w="13311">
                      <a:moveTo>
                        <a:pt x="3462" y="1"/>
                      </a:moveTo>
                      <a:cubicBezTo>
                        <a:pt x="3268" y="1"/>
                        <a:pt x="3072" y="30"/>
                        <a:pt x="2882" y="91"/>
                      </a:cubicBezTo>
                      <a:cubicBezTo>
                        <a:pt x="2882" y="91"/>
                        <a:pt x="785" y="1081"/>
                        <a:pt x="491" y="1277"/>
                      </a:cubicBezTo>
                      <a:cubicBezTo>
                        <a:pt x="188" y="1465"/>
                        <a:pt x="0" y="3802"/>
                        <a:pt x="0" y="4212"/>
                      </a:cubicBezTo>
                      <a:cubicBezTo>
                        <a:pt x="0" y="4614"/>
                        <a:pt x="303" y="8048"/>
                        <a:pt x="384" y="8726"/>
                      </a:cubicBezTo>
                      <a:cubicBezTo>
                        <a:pt x="449" y="9270"/>
                        <a:pt x="2169" y="9678"/>
                        <a:pt x="3271" y="9678"/>
                      </a:cubicBezTo>
                      <a:cubicBezTo>
                        <a:pt x="3526" y="9678"/>
                        <a:pt x="3747" y="9656"/>
                        <a:pt x="3908" y="9610"/>
                      </a:cubicBezTo>
                      <a:cubicBezTo>
                        <a:pt x="4773" y="9369"/>
                        <a:pt x="5603" y="8753"/>
                        <a:pt x="5603" y="8539"/>
                      </a:cubicBezTo>
                      <a:cubicBezTo>
                        <a:pt x="5603" y="8316"/>
                        <a:pt x="5522" y="7014"/>
                        <a:pt x="5576" y="6666"/>
                      </a:cubicBezTo>
                      <a:cubicBezTo>
                        <a:pt x="5638" y="6309"/>
                        <a:pt x="6120" y="4828"/>
                        <a:pt x="6120" y="4828"/>
                      </a:cubicBezTo>
                      <a:lnTo>
                        <a:pt x="8555" y="6969"/>
                      </a:lnTo>
                      <a:lnTo>
                        <a:pt x="13310" y="6612"/>
                      </a:lnTo>
                      <a:lnTo>
                        <a:pt x="13275" y="5997"/>
                      </a:lnTo>
                      <a:lnTo>
                        <a:pt x="9367" y="5051"/>
                      </a:lnTo>
                      <a:lnTo>
                        <a:pt x="8761" y="4391"/>
                      </a:lnTo>
                      <a:cubicBezTo>
                        <a:pt x="8716" y="4328"/>
                        <a:pt x="8671" y="4248"/>
                        <a:pt x="8627" y="4177"/>
                      </a:cubicBezTo>
                      <a:lnTo>
                        <a:pt x="7012" y="1572"/>
                      </a:lnTo>
                      <a:cubicBezTo>
                        <a:pt x="6905" y="1438"/>
                        <a:pt x="5041" y="680"/>
                        <a:pt x="4612" y="385"/>
                      </a:cubicBezTo>
                      <a:cubicBezTo>
                        <a:pt x="4274" y="132"/>
                        <a:pt x="3870" y="1"/>
                        <a:pt x="34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34"/>
                <p:cNvSpPr/>
                <p:nvPr/>
              </p:nvSpPr>
              <p:spPr>
                <a:xfrm>
                  <a:off x="3970185" y="938324"/>
                  <a:ext cx="436847" cy="318355"/>
                </a:xfrm>
                <a:custGeom>
                  <a:rect b="b" l="l" r="r" t="t"/>
                  <a:pathLst>
                    <a:path extrusionOk="0" h="9785" w="13427">
                      <a:moveTo>
                        <a:pt x="3533" y="103"/>
                      </a:moveTo>
                      <a:cubicBezTo>
                        <a:pt x="3926" y="112"/>
                        <a:pt x="4310" y="246"/>
                        <a:pt x="4631" y="478"/>
                      </a:cubicBezTo>
                      <a:cubicBezTo>
                        <a:pt x="4863" y="638"/>
                        <a:pt x="5487" y="924"/>
                        <a:pt x="6031" y="1165"/>
                      </a:cubicBezTo>
                      <a:cubicBezTo>
                        <a:pt x="6477" y="1370"/>
                        <a:pt x="6977" y="1602"/>
                        <a:pt x="7022" y="1646"/>
                      </a:cubicBezTo>
                      <a:lnTo>
                        <a:pt x="8627" y="4242"/>
                      </a:lnTo>
                      <a:cubicBezTo>
                        <a:pt x="8681" y="4332"/>
                        <a:pt x="8725" y="4403"/>
                        <a:pt x="8770" y="4474"/>
                      </a:cubicBezTo>
                      <a:lnTo>
                        <a:pt x="9386" y="5135"/>
                      </a:lnTo>
                      <a:cubicBezTo>
                        <a:pt x="9395" y="5135"/>
                        <a:pt x="9403" y="5143"/>
                        <a:pt x="9412" y="5143"/>
                      </a:cubicBezTo>
                      <a:lnTo>
                        <a:pt x="13284" y="6080"/>
                      </a:lnTo>
                      <a:lnTo>
                        <a:pt x="13311" y="6615"/>
                      </a:lnTo>
                      <a:lnTo>
                        <a:pt x="8627" y="6963"/>
                      </a:lnTo>
                      <a:lnTo>
                        <a:pt x="6210" y="4840"/>
                      </a:lnTo>
                      <a:cubicBezTo>
                        <a:pt x="6199" y="4830"/>
                        <a:pt x="6189" y="4825"/>
                        <a:pt x="6178" y="4825"/>
                      </a:cubicBezTo>
                      <a:cubicBezTo>
                        <a:pt x="6171" y="4825"/>
                        <a:pt x="6164" y="4828"/>
                        <a:pt x="6156" y="4831"/>
                      </a:cubicBezTo>
                      <a:cubicBezTo>
                        <a:pt x="6138" y="4831"/>
                        <a:pt x="6120" y="4849"/>
                        <a:pt x="6120" y="4867"/>
                      </a:cubicBezTo>
                      <a:cubicBezTo>
                        <a:pt x="6103" y="4920"/>
                        <a:pt x="5630" y="6357"/>
                        <a:pt x="5576" y="6705"/>
                      </a:cubicBezTo>
                      <a:cubicBezTo>
                        <a:pt x="5541" y="6963"/>
                        <a:pt x="5576" y="7722"/>
                        <a:pt x="5594" y="8221"/>
                      </a:cubicBezTo>
                      <a:cubicBezTo>
                        <a:pt x="5603" y="8391"/>
                        <a:pt x="5603" y="8533"/>
                        <a:pt x="5603" y="8587"/>
                      </a:cubicBezTo>
                      <a:cubicBezTo>
                        <a:pt x="5603" y="8757"/>
                        <a:pt x="4809" y="9372"/>
                        <a:pt x="3953" y="9613"/>
                      </a:cubicBezTo>
                      <a:cubicBezTo>
                        <a:pt x="3801" y="9655"/>
                        <a:pt x="3589" y="9675"/>
                        <a:pt x="3344" y="9675"/>
                      </a:cubicBezTo>
                      <a:cubicBezTo>
                        <a:pt x="2508" y="9675"/>
                        <a:pt x="1286" y="9443"/>
                        <a:pt x="741" y="9078"/>
                      </a:cubicBezTo>
                      <a:cubicBezTo>
                        <a:pt x="589" y="8971"/>
                        <a:pt x="500" y="8872"/>
                        <a:pt x="491" y="8765"/>
                      </a:cubicBezTo>
                      <a:cubicBezTo>
                        <a:pt x="402" y="8061"/>
                        <a:pt x="108" y="4644"/>
                        <a:pt x="108" y="4260"/>
                      </a:cubicBezTo>
                      <a:cubicBezTo>
                        <a:pt x="108" y="3752"/>
                        <a:pt x="322" y="1530"/>
                        <a:pt x="572" y="1370"/>
                      </a:cubicBezTo>
                      <a:cubicBezTo>
                        <a:pt x="857" y="1183"/>
                        <a:pt x="2945" y="192"/>
                        <a:pt x="2954" y="192"/>
                      </a:cubicBezTo>
                      <a:cubicBezTo>
                        <a:pt x="3141" y="130"/>
                        <a:pt x="3337" y="103"/>
                        <a:pt x="3533" y="103"/>
                      </a:cubicBezTo>
                      <a:close/>
                      <a:moveTo>
                        <a:pt x="3513" y="0"/>
                      </a:moveTo>
                      <a:cubicBezTo>
                        <a:pt x="3314" y="0"/>
                        <a:pt x="3113" y="31"/>
                        <a:pt x="2918" y="94"/>
                      </a:cubicBezTo>
                      <a:cubicBezTo>
                        <a:pt x="2829" y="130"/>
                        <a:pt x="812" y="1093"/>
                        <a:pt x="509" y="1281"/>
                      </a:cubicBezTo>
                      <a:cubicBezTo>
                        <a:pt x="170" y="1495"/>
                        <a:pt x="1" y="3966"/>
                        <a:pt x="1" y="4260"/>
                      </a:cubicBezTo>
                      <a:cubicBezTo>
                        <a:pt x="1" y="4680"/>
                        <a:pt x="304" y="8168"/>
                        <a:pt x="384" y="8783"/>
                      </a:cubicBezTo>
                      <a:cubicBezTo>
                        <a:pt x="393" y="8917"/>
                        <a:pt x="500" y="9051"/>
                        <a:pt x="679" y="9167"/>
                      </a:cubicBezTo>
                      <a:cubicBezTo>
                        <a:pt x="1250" y="9550"/>
                        <a:pt x="2472" y="9782"/>
                        <a:pt x="3328" y="9782"/>
                      </a:cubicBezTo>
                      <a:cubicBezTo>
                        <a:pt x="3357" y="9784"/>
                        <a:pt x="3386" y="9784"/>
                        <a:pt x="3414" y="9784"/>
                      </a:cubicBezTo>
                      <a:cubicBezTo>
                        <a:pt x="3607" y="9784"/>
                        <a:pt x="3793" y="9759"/>
                        <a:pt x="3979" y="9720"/>
                      </a:cubicBezTo>
                      <a:cubicBezTo>
                        <a:pt x="4818" y="9479"/>
                        <a:pt x="5719" y="8855"/>
                        <a:pt x="5719" y="8587"/>
                      </a:cubicBezTo>
                      <a:cubicBezTo>
                        <a:pt x="5719" y="8533"/>
                        <a:pt x="5710" y="8391"/>
                        <a:pt x="5701" y="8221"/>
                      </a:cubicBezTo>
                      <a:cubicBezTo>
                        <a:pt x="5692" y="7748"/>
                        <a:pt x="5648" y="6972"/>
                        <a:pt x="5692" y="6723"/>
                      </a:cubicBezTo>
                      <a:cubicBezTo>
                        <a:pt x="5737" y="6428"/>
                        <a:pt x="6103" y="5286"/>
                        <a:pt x="6201" y="4974"/>
                      </a:cubicBezTo>
                      <a:lnTo>
                        <a:pt x="8583" y="7062"/>
                      </a:lnTo>
                      <a:cubicBezTo>
                        <a:pt x="8592" y="7070"/>
                        <a:pt x="8601" y="7079"/>
                        <a:pt x="8618" y="7079"/>
                      </a:cubicBezTo>
                      <a:lnTo>
                        <a:pt x="13373" y="6723"/>
                      </a:lnTo>
                      <a:cubicBezTo>
                        <a:pt x="13400" y="6723"/>
                        <a:pt x="13427" y="6696"/>
                        <a:pt x="13427" y="6669"/>
                      </a:cubicBezTo>
                      <a:lnTo>
                        <a:pt x="13391" y="6036"/>
                      </a:lnTo>
                      <a:cubicBezTo>
                        <a:pt x="13391" y="6018"/>
                        <a:pt x="13373" y="5991"/>
                        <a:pt x="13347" y="5991"/>
                      </a:cubicBezTo>
                      <a:lnTo>
                        <a:pt x="9457" y="5054"/>
                      </a:lnTo>
                      <a:lnTo>
                        <a:pt x="8859" y="4412"/>
                      </a:lnTo>
                      <a:cubicBezTo>
                        <a:pt x="8824" y="4350"/>
                        <a:pt x="8779" y="4278"/>
                        <a:pt x="8725" y="4198"/>
                      </a:cubicBezTo>
                      <a:lnTo>
                        <a:pt x="7111" y="1584"/>
                      </a:lnTo>
                      <a:cubicBezTo>
                        <a:pt x="7057" y="1522"/>
                        <a:pt x="6754" y="1379"/>
                        <a:pt x="6076" y="1067"/>
                      </a:cubicBezTo>
                      <a:cubicBezTo>
                        <a:pt x="5532" y="826"/>
                        <a:pt x="4907" y="540"/>
                        <a:pt x="4693" y="398"/>
                      </a:cubicBezTo>
                      <a:cubicBezTo>
                        <a:pt x="4348" y="137"/>
                        <a:pt x="3933" y="0"/>
                        <a:pt x="35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34"/>
                <p:cNvSpPr/>
                <p:nvPr/>
              </p:nvSpPr>
              <p:spPr>
                <a:xfrm>
                  <a:off x="4140278" y="1092019"/>
                  <a:ext cx="32828" cy="6702"/>
                </a:xfrm>
                <a:custGeom>
                  <a:rect b="b" l="l" r="r" t="t"/>
                  <a:pathLst>
                    <a:path extrusionOk="0" h="206" w="1009">
                      <a:moveTo>
                        <a:pt x="63" y="0"/>
                      </a:moveTo>
                      <a:cubicBezTo>
                        <a:pt x="36" y="0"/>
                        <a:pt x="9" y="18"/>
                        <a:pt x="0" y="45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80"/>
                        <a:pt x="18" y="107"/>
                        <a:pt x="54" y="107"/>
                      </a:cubicBezTo>
                      <a:lnTo>
                        <a:pt x="937" y="205"/>
                      </a:lnTo>
                      <a:lnTo>
                        <a:pt x="946" y="205"/>
                      </a:lnTo>
                      <a:cubicBezTo>
                        <a:pt x="982" y="205"/>
                        <a:pt x="1008" y="188"/>
                        <a:pt x="1008" y="152"/>
                      </a:cubicBezTo>
                      <a:cubicBezTo>
                        <a:pt x="1008" y="125"/>
                        <a:pt x="982" y="98"/>
                        <a:pt x="946" y="98"/>
                      </a:cubicBez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34"/>
                <p:cNvSpPr/>
                <p:nvPr/>
              </p:nvSpPr>
              <p:spPr>
                <a:xfrm>
                  <a:off x="4125182" y="1070807"/>
                  <a:ext cx="47924" cy="27915"/>
                </a:xfrm>
                <a:custGeom>
                  <a:rect b="b" l="l" r="r" t="t"/>
                  <a:pathLst>
                    <a:path extrusionOk="0" h="858" w="1473">
                      <a:moveTo>
                        <a:pt x="59" y="1"/>
                      </a:moveTo>
                      <a:cubicBezTo>
                        <a:pt x="41" y="1"/>
                        <a:pt x="24" y="10"/>
                        <a:pt x="18" y="28"/>
                      </a:cubicBezTo>
                      <a:cubicBezTo>
                        <a:pt x="0" y="55"/>
                        <a:pt x="9" y="90"/>
                        <a:pt x="36" y="99"/>
                      </a:cubicBezTo>
                      <a:lnTo>
                        <a:pt x="1383" y="857"/>
                      </a:lnTo>
                      <a:lnTo>
                        <a:pt x="1410" y="857"/>
                      </a:lnTo>
                      <a:cubicBezTo>
                        <a:pt x="1428" y="857"/>
                        <a:pt x="1446" y="848"/>
                        <a:pt x="1455" y="831"/>
                      </a:cubicBezTo>
                      <a:cubicBezTo>
                        <a:pt x="1472" y="804"/>
                        <a:pt x="1464" y="777"/>
                        <a:pt x="1437" y="759"/>
                      </a:cubicBezTo>
                      <a:lnTo>
                        <a:pt x="90" y="10"/>
                      </a:lnTo>
                      <a:cubicBezTo>
                        <a:pt x="80" y="4"/>
                        <a:pt x="70" y="1"/>
                        <a:pt x="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34"/>
                <p:cNvSpPr/>
                <p:nvPr/>
              </p:nvSpPr>
              <p:spPr>
                <a:xfrm>
                  <a:off x="4047976" y="927165"/>
                  <a:ext cx="98418" cy="36895"/>
                </a:xfrm>
                <a:custGeom>
                  <a:rect b="b" l="l" r="r" t="t"/>
                  <a:pathLst>
                    <a:path extrusionOk="0" h="1134" w="3025">
                      <a:moveTo>
                        <a:pt x="983" y="0"/>
                      </a:moveTo>
                      <a:cubicBezTo>
                        <a:pt x="902" y="0"/>
                        <a:pt x="822" y="3"/>
                        <a:pt x="741" y="9"/>
                      </a:cubicBezTo>
                      <a:cubicBezTo>
                        <a:pt x="563" y="36"/>
                        <a:pt x="268" y="464"/>
                        <a:pt x="268" y="464"/>
                      </a:cubicBezTo>
                      <a:lnTo>
                        <a:pt x="0" y="767"/>
                      </a:lnTo>
                      <a:cubicBezTo>
                        <a:pt x="0" y="767"/>
                        <a:pt x="741" y="839"/>
                        <a:pt x="1633" y="865"/>
                      </a:cubicBezTo>
                      <a:cubicBezTo>
                        <a:pt x="2525" y="892"/>
                        <a:pt x="3025" y="1133"/>
                        <a:pt x="3025" y="1133"/>
                      </a:cubicBezTo>
                      <a:cubicBezTo>
                        <a:pt x="3025" y="1133"/>
                        <a:pt x="2614" y="419"/>
                        <a:pt x="2142" y="214"/>
                      </a:cubicBezTo>
                      <a:cubicBezTo>
                        <a:pt x="1770" y="73"/>
                        <a:pt x="1381" y="0"/>
                        <a:pt x="9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34"/>
                <p:cNvSpPr/>
                <p:nvPr/>
              </p:nvSpPr>
              <p:spPr>
                <a:xfrm>
                  <a:off x="4046219" y="925538"/>
                  <a:ext cx="102225" cy="40246"/>
                </a:xfrm>
                <a:custGeom>
                  <a:rect b="b" l="l" r="r" t="t"/>
                  <a:pathLst>
                    <a:path extrusionOk="0" h="1237" w="3142">
                      <a:moveTo>
                        <a:pt x="1004" y="107"/>
                      </a:moveTo>
                      <a:cubicBezTo>
                        <a:pt x="1403" y="107"/>
                        <a:pt x="1799" y="179"/>
                        <a:pt x="2169" y="318"/>
                      </a:cubicBezTo>
                      <a:cubicBezTo>
                        <a:pt x="2499" y="460"/>
                        <a:pt x="2802" y="862"/>
                        <a:pt x="2954" y="1076"/>
                      </a:cubicBezTo>
                      <a:cubicBezTo>
                        <a:pt x="2543" y="942"/>
                        <a:pt x="2124" y="871"/>
                        <a:pt x="1696" y="862"/>
                      </a:cubicBezTo>
                      <a:cubicBezTo>
                        <a:pt x="1009" y="835"/>
                        <a:pt x="402" y="791"/>
                        <a:pt x="170" y="773"/>
                      </a:cubicBezTo>
                      <a:lnTo>
                        <a:pt x="367" y="541"/>
                      </a:lnTo>
                      <a:cubicBezTo>
                        <a:pt x="483" y="389"/>
                        <a:pt x="697" y="130"/>
                        <a:pt x="813" y="113"/>
                      </a:cubicBezTo>
                      <a:cubicBezTo>
                        <a:pt x="876" y="109"/>
                        <a:pt x="940" y="107"/>
                        <a:pt x="1004" y="107"/>
                      </a:cubicBezTo>
                      <a:close/>
                      <a:moveTo>
                        <a:pt x="992" y="0"/>
                      </a:moveTo>
                      <a:cubicBezTo>
                        <a:pt x="926" y="0"/>
                        <a:pt x="861" y="2"/>
                        <a:pt x="795" y="5"/>
                      </a:cubicBezTo>
                      <a:cubicBezTo>
                        <a:pt x="599" y="41"/>
                        <a:pt x="322" y="425"/>
                        <a:pt x="286" y="487"/>
                      </a:cubicBezTo>
                      <a:lnTo>
                        <a:pt x="19" y="782"/>
                      </a:lnTo>
                      <a:cubicBezTo>
                        <a:pt x="1" y="799"/>
                        <a:pt x="1" y="817"/>
                        <a:pt x="10" y="844"/>
                      </a:cubicBezTo>
                      <a:cubicBezTo>
                        <a:pt x="10" y="862"/>
                        <a:pt x="28" y="871"/>
                        <a:pt x="54" y="871"/>
                      </a:cubicBezTo>
                      <a:cubicBezTo>
                        <a:pt x="54" y="871"/>
                        <a:pt x="822" y="942"/>
                        <a:pt x="1687" y="978"/>
                      </a:cubicBezTo>
                      <a:cubicBezTo>
                        <a:pt x="2552" y="1005"/>
                        <a:pt x="3061" y="1237"/>
                        <a:pt x="3061" y="1237"/>
                      </a:cubicBezTo>
                      <a:lnTo>
                        <a:pt x="3088" y="1237"/>
                      </a:lnTo>
                      <a:cubicBezTo>
                        <a:pt x="3097" y="1237"/>
                        <a:pt x="3114" y="1237"/>
                        <a:pt x="3123" y="1228"/>
                      </a:cubicBezTo>
                      <a:cubicBezTo>
                        <a:pt x="3141" y="1210"/>
                        <a:pt x="3141" y="1183"/>
                        <a:pt x="3132" y="1165"/>
                      </a:cubicBezTo>
                      <a:cubicBezTo>
                        <a:pt x="3114" y="1138"/>
                        <a:pt x="2704" y="443"/>
                        <a:pt x="2213" y="220"/>
                      </a:cubicBezTo>
                      <a:cubicBezTo>
                        <a:pt x="1820" y="73"/>
                        <a:pt x="1408" y="0"/>
                        <a:pt x="9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34"/>
                <p:cNvSpPr/>
                <p:nvPr/>
              </p:nvSpPr>
              <p:spPr>
                <a:xfrm>
                  <a:off x="4245333" y="1309418"/>
                  <a:ext cx="27622" cy="290277"/>
                </a:xfrm>
                <a:custGeom>
                  <a:rect b="b" l="l" r="r" t="t"/>
                  <a:pathLst>
                    <a:path extrusionOk="0" h="8922" w="849">
                      <a:moveTo>
                        <a:pt x="215" y="0"/>
                      </a:moveTo>
                      <a:cubicBezTo>
                        <a:pt x="99" y="9"/>
                        <a:pt x="1" y="107"/>
                        <a:pt x="10" y="223"/>
                      </a:cubicBezTo>
                      <a:lnTo>
                        <a:pt x="411" y="8716"/>
                      </a:lnTo>
                      <a:cubicBezTo>
                        <a:pt x="411" y="8832"/>
                        <a:pt x="509" y="8921"/>
                        <a:pt x="625" y="8921"/>
                      </a:cubicBezTo>
                      <a:lnTo>
                        <a:pt x="634" y="8921"/>
                      </a:lnTo>
                      <a:cubicBezTo>
                        <a:pt x="750" y="8912"/>
                        <a:pt x="848" y="8814"/>
                        <a:pt x="839" y="8698"/>
                      </a:cubicBezTo>
                      <a:lnTo>
                        <a:pt x="438" y="205"/>
                      </a:lnTo>
                      <a:cubicBezTo>
                        <a:pt x="438" y="89"/>
                        <a:pt x="331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34"/>
                <p:cNvSpPr/>
                <p:nvPr/>
              </p:nvSpPr>
              <p:spPr>
                <a:xfrm>
                  <a:off x="4128663" y="1309418"/>
                  <a:ext cx="27622" cy="290277"/>
                </a:xfrm>
                <a:custGeom>
                  <a:rect b="b" l="l" r="r" t="t"/>
                  <a:pathLst>
                    <a:path extrusionOk="0" h="8922" w="849">
                      <a:moveTo>
                        <a:pt x="215" y="0"/>
                      </a:moveTo>
                      <a:cubicBezTo>
                        <a:pt x="99" y="9"/>
                        <a:pt x="1" y="107"/>
                        <a:pt x="9" y="223"/>
                      </a:cubicBezTo>
                      <a:lnTo>
                        <a:pt x="402" y="8716"/>
                      </a:lnTo>
                      <a:cubicBezTo>
                        <a:pt x="411" y="8832"/>
                        <a:pt x="509" y="8921"/>
                        <a:pt x="625" y="8921"/>
                      </a:cubicBezTo>
                      <a:lnTo>
                        <a:pt x="634" y="8921"/>
                      </a:lnTo>
                      <a:cubicBezTo>
                        <a:pt x="750" y="8912"/>
                        <a:pt x="848" y="8814"/>
                        <a:pt x="839" y="8698"/>
                      </a:cubicBezTo>
                      <a:lnTo>
                        <a:pt x="438" y="205"/>
                      </a:lnTo>
                      <a:cubicBezTo>
                        <a:pt x="438" y="89"/>
                        <a:pt x="331" y="0"/>
                        <a:pt x="2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34"/>
                <p:cNvSpPr/>
                <p:nvPr/>
              </p:nvSpPr>
              <p:spPr>
                <a:xfrm>
                  <a:off x="3915624" y="1032220"/>
                  <a:ext cx="231356" cy="210469"/>
                </a:xfrm>
                <a:custGeom>
                  <a:rect b="b" l="l" r="r" t="t"/>
                  <a:pathLst>
                    <a:path extrusionOk="0" h="6469" w="7111">
                      <a:moveTo>
                        <a:pt x="482" y="0"/>
                      </a:moveTo>
                      <a:cubicBezTo>
                        <a:pt x="215" y="0"/>
                        <a:pt x="0" y="215"/>
                        <a:pt x="0" y="482"/>
                      </a:cubicBezTo>
                      <a:lnTo>
                        <a:pt x="0" y="5978"/>
                      </a:lnTo>
                      <a:cubicBezTo>
                        <a:pt x="0" y="6245"/>
                        <a:pt x="215" y="6468"/>
                        <a:pt x="482" y="6468"/>
                      </a:cubicBezTo>
                      <a:lnTo>
                        <a:pt x="6629" y="6468"/>
                      </a:lnTo>
                      <a:cubicBezTo>
                        <a:pt x="6896" y="6468"/>
                        <a:pt x="7111" y="6245"/>
                        <a:pt x="7111" y="5978"/>
                      </a:cubicBezTo>
                      <a:lnTo>
                        <a:pt x="7111" y="482"/>
                      </a:lnTo>
                      <a:cubicBezTo>
                        <a:pt x="7111" y="215"/>
                        <a:pt x="6896" y="0"/>
                        <a:pt x="66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34"/>
                <p:cNvSpPr/>
                <p:nvPr/>
              </p:nvSpPr>
              <p:spPr>
                <a:xfrm>
                  <a:off x="3913867" y="1030463"/>
                  <a:ext cx="234870" cy="213950"/>
                </a:xfrm>
                <a:custGeom>
                  <a:rect b="b" l="l" r="r" t="t"/>
                  <a:pathLst>
                    <a:path extrusionOk="0" h="6576" w="7219">
                      <a:moveTo>
                        <a:pt x="6683" y="108"/>
                      </a:moveTo>
                      <a:cubicBezTo>
                        <a:pt x="6915" y="108"/>
                        <a:pt x="7111" y="304"/>
                        <a:pt x="7111" y="545"/>
                      </a:cubicBezTo>
                      <a:lnTo>
                        <a:pt x="7111" y="6040"/>
                      </a:lnTo>
                      <a:cubicBezTo>
                        <a:pt x="7111" y="6272"/>
                        <a:pt x="6915" y="6469"/>
                        <a:pt x="6683" y="6469"/>
                      </a:cubicBezTo>
                      <a:lnTo>
                        <a:pt x="536" y="6469"/>
                      </a:lnTo>
                      <a:cubicBezTo>
                        <a:pt x="295" y="6469"/>
                        <a:pt x="108" y="6272"/>
                        <a:pt x="108" y="6040"/>
                      </a:cubicBezTo>
                      <a:lnTo>
                        <a:pt x="108" y="545"/>
                      </a:lnTo>
                      <a:cubicBezTo>
                        <a:pt x="108" y="304"/>
                        <a:pt x="295" y="108"/>
                        <a:pt x="536" y="108"/>
                      </a:cubicBezTo>
                      <a:close/>
                      <a:moveTo>
                        <a:pt x="536" y="1"/>
                      </a:moveTo>
                      <a:cubicBezTo>
                        <a:pt x="242" y="1"/>
                        <a:pt x="1" y="242"/>
                        <a:pt x="1" y="545"/>
                      </a:cubicBezTo>
                      <a:lnTo>
                        <a:pt x="1" y="6040"/>
                      </a:lnTo>
                      <a:cubicBezTo>
                        <a:pt x="1" y="6335"/>
                        <a:pt x="242" y="6576"/>
                        <a:pt x="536" y="6576"/>
                      </a:cubicBezTo>
                      <a:lnTo>
                        <a:pt x="6683" y="6576"/>
                      </a:lnTo>
                      <a:cubicBezTo>
                        <a:pt x="6977" y="6576"/>
                        <a:pt x="7218" y="6335"/>
                        <a:pt x="7218" y="6040"/>
                      </a:cubicBezTo>
                      <a:lnTo>
                        <a:pt x="7218" y="545"/>
                      </a:lnTo>
                      <a:cubicBezTo>
                        <a:pt x="7218" y="242"/>
                        <a:pt x="6977" y="1"/>
                        <a:pt x="668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4"/>
                <p:cNvSpPr/>
                <p:nvPr/>
              </p:nvSpPr>
              <p:spPr>
                <a:xfrm>
                  <a:off x="3919398" y="1306490"/>
                  <a:ext cx="354697" cy="26158"/>
                </a:xfrm>
                <a:custGeom>
                  <a:rect b="b" l="l" r="r" t="t"/>
                  <a:pathLst>
                    <a:path extrusionOk="0" h="804" w="10902">
                      <a:moveTo>
                        <a:pt x="482" y="1"/>
                      </a:moveTo>
                      <a:cubicBezTo>
                        <a:pt x="215" y="1"/>
                        <a:pt x="0" y="179"/>
                        <a:pt x="0" y="402"/>
                      </a:cubicBezTo>
                      <a:cubicBezTo>
                        <a:pt x="0" y="625"/>
                        <a:pt x="215" y="804"/>
                        <a:pt x="482" y="804"/>
                      </a:cubicBezTo>
                      <a:lnTo>
                        <a:pt x="10420" y="804"/>
                      </a:lnTo>
                      <a:cubicBezTo>
                        <a:pt x="10688" y="804"/>
                        <a:pt x="10902" y="625"/>
                        <a:pt x="10902" y="402"/>
                      </a:cubicBezTo>
                      <a:cubicBezTo>
                        <a:pt x="10902" y="179"/>
                        <a:pt x="10688" y="1"/>
                        <a:pt x="104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34"/>
                <p:cNvSpPr/>
                <p:nvPr/>
              </p:nvSpPr>
              <p:spPr>
                <a:xfrm>
                  <a:off x="3917641" y="1304766"/>
                  <a:ext cx="358503" cy="29639"/>
                </a:xfrm>
                <a:custGeom>
                  <a:rect b="b" l="l" r="r" t="t"/>
                  <a:pathLst>
                    <a:path extrusionOk="0" h="911" w="11019">
                      <a:moveTo>
                        <a:pt x="10474" y="107"/>
                      </a:moveTo>
                      <a:cubicBezTo>
                        <a:pt x="10715" y="107"/>
                        <a:pt x="10902" y="268"/>
                        <a:pt x="10902" y="455"/>
                      </a:cubicBezTo>
                      <a:cubicBezTo>
                        <a:pt x="10902" y="652"/>
                        <a:pt x="10715" y="803"/>
                        <a:pt x="10474" y="803"/>
                      </a:cubicBezTo>
                      <a:lnTo>
                        <a:pt x="536" y="803"/>
                      </a:lnTo>
                      <a:cubicBezTo>
                        <a:pt x="295" y="803"/>
                        <a:pt x="108" y="652"/>
                        <a:pt x="108" y="455"/>
                      </a:cubicBezTo>
                      <a:cubicBezTo>
                        <a:pt x="108" y="268"/>
                        <a:pt x="304" y="107"/>
                        <a:pt x="536" y="107"/>
                      </a:cubicBezTo>
                      <a:close/>
                      <a:moveTo>
                        <a:pt x="536" y="0"/>
                      </a:moveTo>
                      <a:cubicBezTo>
                        <a:pt x="242" y="0"/>
                        <a:pt x="1" y="205"/>
                        <a:pt x="1" y="455"/>
                      </a:cubicBezTo>
                      <a:cubicBezTo>
                        <a:pt x="1" y="705"/>
                        <a:pt x="242" y="910"/>
                        <a:pt x="536" y="910"/>
                      </a:cubicBezTo>
                      <a:lnTo>
                        <a:pt x="10474" y="910"/>
                      </a:lnTo>
                      <a:cubicBezTo>
                        <a:pt x="10769" y="910"/>
                        <a:pt x="11018" y="714"/>
                        <a:pt x="11018" y="455"/>
                      </a:cubicBezTo>
                      <a:cubicBezTo>
                        <a:pt x="11018" y="205"/>
                        <a:pt x="10769" y="0"/>
                        <a:pt x="104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34"/>
                <p:cNvSpPr/>
                <p:nvPr/>
              </p:nvSpPr>
              <p:spPr>
                <a:xfrm>
                  <a:off x="4087734" y="1096379"/>
                  <a:ext cx="27037" cy="503316"/>
                </a:xfrm>
                <a:custGeom>
                  <a:rect b="b" l="l" r="r" t="t"/>
                  <a:pathLst>
                    <a:path extrusionOk="0" h="15470" w="831">
                      <a:moveTo>
                        <a:pt x="616" y="0"/>
                      </a:moveTo>
                      <a:cubicBezTo>
                        <a:pt x="500" y="0"/>
                        <a:pt x="402" y="98"/>
                        <a:pt x="402" y="214"/>
                      </a:cubicBezTo>
                      <a:lnTo>
                        <a:pt x="402" y="6753"/>
                      </a:lnTo>
                      <a:lnTo>
                        <a:pt x="1" y="15246"/>
                      </a:lnTo>
                      <a:cubicBezTo>
                        <a:pt x="1" y="15362"/>
                        <a:pt x="90" y="15460"/>
                        <a:pt x="206" y="15469"/>
                      </a:cubicBezTo>
                      <a:lnTo>
                        <a:pt x="224" y="15469"/>
                      </a:lnTo>
                      <a:cubicBezTo>
                        <a:pt x="340" y="15469"/>
                        <a:pt x="429" y="15380"/>
                        <a:pt x="438" y="15264"/>
                      </a:cubicBezTo>
                      <a:lnTo>
                        <a:pt x="830" y="6762"/>
                      </a:lnTo>
                      <a:lnTo>
                        <a:pt x="830" y="214"/>
                      </a:lnTo>
                      <a:cubicBezTo>
                        <a:pt x="830" y="98"/>
                        <a:pt x="741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34"/>
                <p:cNvSpPr/>
                <p:nvPr/>
              </p:nvSpPr>
              <p:spPr>
                <a:xfrm>
                  <a:off x="3929841" y="1096379"/>
                  <a:ext cx="27329" cy="503316"/>
                </a:xfrm>
                <a:custGeom>
                  <a:rect b="b" l="l" r="r" t="t"/>
                  <a:pathLst>
                    <a:path extrusionOk="0" h="15470" w="840">
                      <a:moveTo>
                        <a:pt x="625" y="0"/>
                      </a:moveTo>
                      <a:cubicBezTo>
                        <a:pt x="500" y="0"/>
                        <a:pt x="411" y="98"/>
                        <a:pt x="411" y="214"/>
                      </a:cubicBezTo>
                      <a:lnTo>
                        <a:pt x="411" y="6753"/>
                      </a:lnTo>
                      <a:lnTo>
                        <a:pt x="10" y="15246"/>
                      </a:lnTo>
                      <a:cubicBezTo>
                        <a:pt x="1" y="15362"/>
                        <a:pt x="99" y="15469"/>
                        <a:pt x="215" y="15469"/>
                      </a:cubicBezTo>
                      <a:lnTo>
                        <a:pt x="224" y="15469"/>
                      </a:lnTo>
                      <a:cubicBezTo>
                        <a:pt x="340" y="15469"/>
                        <a:pt x="438" y="15380"/>
                        <a:pt x="438" y="15264"/>
                      </a:cubicBezTo>
                      <a:lnTo>
                        <a:pt x="839" y="6762"/>
                      </a:lnTo>
                      <a:lnTo>
                        <a:pt x="839" y="214"/>
                      </a:lnTo>
                      <a:cubicBezTo>
                        <a:pt x="839" y="98"/>
                        <a:pt x="741" y="0"/>
                        <a:pt x="6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understanding</a:t>
            </a:r>
            <a:endParaRPr/>
          </a:p>
        </p:txBody>
      </p:sp>
      <p:sp>
        <p:nvSpPr>
          <p:cNvPr id="519" name="Google Shape;519;p35"/>
          <p:cNvSpPr txBox="1"/>
          <p:nvPr>
            <p:ph idx="1" type="body"/>
          </p:nvPr>
        </p:nvSpPr>
        <p:spPr>
          <a:xfrm>
            <a:off x="720000" y="1224100"/>
            <a:ext cx="77040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9 tables with the information of 100k orders from customers </a:t>
            </a:r>
            <a:br>
              <a:rPr lang="en" sz="1600"/>
            </a:br>
            <a:r>
              <a:rPr lang="en" sz="1600"/>
              <a:t>→ drop tables about geolocation and sellers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understand data dictionary provided in the dataset </a:t>
            </a:r>
            <a:br>
              <a:rPr lang="en" sz="1600"/>
            </a:br>
            <a:r>
              <a:rPr lang="en" sz="1600"/>
              <a:t>→ new concepts: freight value, the difference between shipping and delivery, boleto payment in Brazil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understand the data schema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schema</a:t>
            </a:r>
            <a:endParaRPr/>
          </a:p>
        </p:txBody>
      </p:sp>
      <p:pic>
        <p:nvPicPr>
          <p:cNvPr id="525" name="Google Shape;5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87" y="1294700"/>
            <a:ext cx="5820826" cy="35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-house Apprenticeship Plan Project Proposal by Slidesgo">
  <a:themeElements>
    <a:clrScheme name="Simple Light">
      <a:dk1>
        <a:srgbClr val="00111D"/>
      </a:dk1>
      <a:lt1>
        <a:srgbClr val="D9E0EB"/>
      </a:lt1>
      <a:dk2>
        <a:srgbClr val="37475C"/>
      </a:dk2>
      <a:lt2>
        <a:srgbClr val="697A90"/>
      </a:lt2>
      <a:accent1>
        <a:srgbClr val="899AAF"/>
      </a:accent1>
      <a:accent2>
        <a:srgbClr val="A2B5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1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